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498" r:id="rId5"/>
    <p:sldId id="517" r:id="rId6"/>
    <p:sldId id="522" r:id="rId7"/>
    <p:sldId id="524" r:id="rId8"/>
    <p:sldId id="523" r:id="rId9"/>
    <p:sldId id="525" r:id="rId10"/>
    <p:sldId id="51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EEE"/>
    <a:srgbClr val="1F415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660FC0-25AC-4E72-963F-185AE34A7886}" v="6" dt="2022-11-18T08:01:20.8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59" autoAdjust="0"/>
    <p:restoredTop sz="82958" autoAdjust="0"/>
  </p:normalViewPr>
  <p:slideViewPr>
    <p:cSldViewPr snapToGrid="0">
      <p:cViewPr varScale="1">
        <p:scale>
          <a:sx n="94" d="100"/>
          <a:sy n="94" d="100"/>
        </p:scale>
        <p:origin x="138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howGuides="1">
      <p:cViewPr varScale="1">
        <p:scale>
          <a:sx n="93" d="100"/>
          <a:sy n="93" d="100"/>
        </p:scale>
        <p:origin x="272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5969"/>
            </a:solidFill>
          </c:spPr>
          <c:dPt>
            <c:idx val="0"/>
            <c:bubble3D val="0"/>
            <c:spPr>
              <a:solidFill>
                <a:srgbClr val="1D527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20-4803-8143-C968CC43B4C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20-4803-8143-C968CC43B4C3}"/>
              </c:ext>
            </c:extLst>
          </c:dPt>
          <c:cat>
            <c:strRef>
              <c:f>Sheet1!$A$2:$A$3</c:f>
              <c:strCache>
                <c:ptCount val="2"/>
                <c:pt idx="0">
                  <c:v>Agree</c:v>
                </c:pt>
                <c:pt idx="1">
                  <c:v>Disagree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0.47</c:v>
                </c:pt>
                <c:pt idx="1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20-4803-8143-C968CC43B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5969"/>
            </a:solidFill>
          </c:spPr>
          <c:dPt>
            <c:idx val="0"/>
            <c:bubble3D val="0"/>
            <c:spPr>
              <a:solidFill>
                <a:srgbClr val="1D527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F1-471F-8769-625ACE4C0D80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F1-471F-8769-625ACE4C0D80}"/>
              </c:ext>
            </c:extLst>
          </c:dPt>
          <c:cat>
            <c:strRef>
              <c:f>Sheet1!$A$2:$A$3</c:f>
              <c:strCache>
                <c:ptCount val="2"/>
                <c:pt idx="0">
                  <c:v>Agree</c:v>
                </c:pt>
                <c:pt idx="1">
                  <c:v>Disagree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0.47</c:v>
                </c:pt>
                <c:pt idx="1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F1-471F-8769-625ACE4C0D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83804937977123E-3"/>
          <c:y val="0.21100551604971091"/>
          <c:w val="0.48732738339485054"/>
          <c:h val="0.77894660223363621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55 %</c:v>
                </c:pt>
              </c:strCache>
            </c:strRef>
          </c:tx>
          <c:spPr>
            <a:solidFill>
              <a:srgbClr val="005969"/>
            </a:solidFill>
          </c:spPr>
          <c:dPt>
            <c:idx val="0"/>
            <c:bubble3D val="0"/>
            <c:spPr>
              <a:solidFill>
                <a:srgbClr val="1D527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04-4325-9522-3E9BC974AD9B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04-4325-9522-3E9BC974AD9B}"/>
              </c:ext>
            </c:extLst>
          </c:dPt>
          <c:cat>
            <c:strRef>
              <c:f>Sheet1!$A$2:$A$3</c:f>
              <c:strCache>
                <c:ptCount val="2"/>
                <c:pt idx="0">
                  <c:v>Enig</c:v>
                </c:pt>
                <c:pt idx="1">
                  <c:v>Uenig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0.55000000000000004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04-4325-9522-3E9BC974A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5969"/>
            </a:solidFill>
          </c:spPr>
          <c:dPt>
            <c:idx val="0"/>
            <c:bubble3D val="0"/>
            <c:spPr>
              <a:solidFill>
                <a:srgbClr val="63427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20-4803-8143-C968CC43B4C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20-4803-8143-C968CC43B4C3}"/>
              </c:ext>
            </c:extLst>
          </c:dPt>
          <c:cat>
            <c:strRef>
              <c:f>Sheet1!$A$2:$A$3</c:f>
              <c:strCache>
                <c:ptCount val="2"/>
                <c:pt idx="0">
                  <c:v>Agree</c:v>
                </c:pt>
                <c:pt idx="1">
                  <c:v>Disagree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0.64</c:v>
                </c:pt>
                <c:pt idx="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20-4803-8143-C968CC43B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18794872645214"/>
          <c:y val="0.21100551604971091"/>
          <c:w val="0.48732738339485054"/>
          <c:h val="0.7789466022336362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5969"/>
            </a:solidFill>
          </c:spPr>
          <c:dPt>
            <c:idx val="0"/>
            <c:bubble3D val="0"/>
            <c:spPr>
              <a:solidFill>
                <a:srgbClr val="63427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04-4325-9522-3E9BC974AD9B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04-4325-9522-3E9BC974AD9B}"/>
              </c:ext>
            </c:extLst>
          </c:dPt>
          <c:cat>
            <c:strRef>
              <c:f>Sheet1!$A$2:$A$3</c:f>
              <c:strCache>
                <c:ptCount val="2"/>
                <c:pt idx="0">
                  <c:v>Enig</c:v>
                </c:pt>
                <c:pt idx="1">
                  <c:v>Uenig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0.55000000000000004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04-4325-9522-3E9BC974A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5969"/>
            </a:solidFill>
          </c:spPr>
          <c:dPt>
            <c:idx val="0"/>
            <c:bubble3D val="0"/>
            <c:spPr>
              <a:solidFill>
                <a:srgbClr val="63427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F1-471F-8769-625ACE4C0D80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F1-471F-8769-625ACE4C0D80}"/>
              </c:ext>
            </c:extLst>
          </c:dPt>
          <c:cat>
            <c:strRef>
              <c:f>Sheet1!$A$2:$A$3</c:f>
              <c:strCache>
                <c:ptCount val="2"/>
                <c:pt idx="0">
                  <c:v>Agree</c:v>
                </c:pt>
                <c:pt idx="1">
                  <c:v>Disagree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0.59</c:v>
                </c:pt>
                <c:pt idx="1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F1-471F-8769-625ACE4C0D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83804937977123E-3"/>
          <c:y val="0.21100551604971091"/>
          <c:w val="0.48732738339485054"/>
          <c:h val="0.77894660223363621"/>
        </c:manualLayout>
      </c:layout>
      <c:doughnutChart>
        <c:varyColors val="1"/>
        <c:ser>
          <c:idx val="0"/>
          <c:order val="0"/>
          <c:tx>
            <c:strRef>
              <c:f>Sheet1!$F$9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04-4325-9522-3E9BC974AD9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04-4325-9522-3E9BC974AD9B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Enig</c:v>
                </c:pt>
                <c:pt idx="1">
                  <c:v>Uenig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0.26</c:v>
                </c:pt>
                <c:pt idx="1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04-4325-9522-3E9BC974AD9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83804937977123E-3"/>
          <c:y val="0.21100551604971091"/>
          <c:w val="0.48732738339485054"/>
          <c:h val="0.77894660223363621"/>
        </c:manualLayout>
      </c:layout>
      <c:doughnutChart>
        <c:varyColors val="1"/>
        <c:ser>
          <c:idx val="0"/>
          <c:order val="0"/>
          <c:tx>
            <c:strRef>
              <c:f>Sheet1!$F$9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04-4325-9522-3E9BC974AD9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04-4325-9522-3E9BC974AD9B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Enig</c:v>
                </c:pt>
                <c:pt idx="1">
                  <c:v>Uenig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0.26</c:v>
                </c:pt>
                <c:pt idx="1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04-4325-9522-3E9BC974AD9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3C8B8C-F626-4479-9B50-2C9985BE8D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C40D9D-97C9-43EE-9E90-C3DECA2F21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C5DC7-0AE2-4B97-920C-AA95FC85E1D1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68B9E-1228-4503-AA3C-0367D215CA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C1E3C6-DE3C-4187-9C06-16F7893349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4FF01-8D47-4A80-815F-AEF68FD6E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327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486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496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497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498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499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501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0,'10'0,"9"0,5 0,-1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502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18,'5'0,"3"-5,18-1,5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508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1,'5'0,"3"0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509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510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512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487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385 0,'0'10,"0"8,-5 2,-8-4,-9 0,-8-1,-3-4,-5-4,-2 3,1-2,3-1,1-2,-3-3,7 4,6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513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514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515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1 31,'10'0,"2"-6,21-5,4-2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516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517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0,'10'0,"3"0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518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519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520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521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  <inkml:trace contextRef="#ctx0" brushRef="#br0" timeOffset="1">1 1,'0'0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523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488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406 1,'-5'5,"-2"6,-5 2,-4-2,-5-2,-4-3,-4 3,0 3,-1 2,0 2,0-1,0 2,0 1,2 1,-2 0,1 1,5-1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524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525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539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540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541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  <inkml:trace contextRef="#ctx0" brushRef="#br0" timeOffset="1">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543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544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545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546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526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489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624 0,'-24'6,"0"-1,2 3,-45 19,37-14,-27 9,2 4,-64 38,94-48,1 2,1 1,0-1,2 2,0 2,-28 36,26-29,6-8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527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30 0,'-5'0,"-6"0,-3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528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0,'0'10,"0"4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529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530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531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532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533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534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535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536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0 88,'0'-10,"5"-8,6-1,8-3,-1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490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503 0,'-5'0,"-13"0,-11 10,-7 9,-1-1,-1-1,2-5,-8 2,-1 2,1-1,6 1,1 4,-1-2,5 1,8-3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537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0 41,'0'-5,"0"-1</inkml:trace>
  <inkml:trace contextRef="#ctx0" brushRef="#br0" timeOffset="1">0 11,'0'-5,"0"-1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547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548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  <inkml:trace contextRef="#ctx0" brushRef="#br0" timeOffset="1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491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492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493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10:36:34.494"/>
    </inkml:context>
    <inkml:brush xml:id="br0">
      <inkml:brushProperty name="width" value="0.3" units="cm"/>
      <inkml:brushProperty name="height" value="0.6" units="cm"/>
      <inkml:brushProperty name="color" value="#F7F7F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42CCA-F011-46CA-B4AE-D8CB4AFC968E}" type="datetimeFigureOut">
              <a:rPr lang="en-GB" smtClean="0"/>
              <a:t>23/11/2022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1C740-7330-441A-80F0-A683365F94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71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6233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9862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335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587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420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amble +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1C56C-5924-4202-A6BA-5B768B20B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4A063AF-B01A-443C-B2E6-4DC69C778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238" y="1341439"/>
            <a:ext cx="11172825" cy="41116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84657C-F77A-47AB-852E-8310CB93E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3238" y="1952625"/>
            <a:ext cx="5486400" cy="411163"/>
          </a:xfrm>
        </p:spPr>
        <p:txBody>
          <a:bodyPr/>
          <a:lstStyle>
            <a:lvl1pPr marL="0" indent="0">
              <a:buFontTx/>
              <a:buNone/>
              <a:defRPr b="0" i="0" baseline="0">
                <a:latin typeface="Intrum Sans 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10A8282-D441-4DB3-AF92-0B12ECBD36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03238" y="2363788"/>
            <a:ext cx="5486400" cy="3657600"/>
          </a:xfrm>
        </p:spPr>
        <p:txBody>
          <a:bodyPr/>
          <a:lstStyle>
            <a:lvl1pPr>
              <a:spcAft>
                <a:spcPts val="600"/>
              </a:spcAft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1A7AE7B-82EC-41DD-BF92-ECCC844E33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1142" y="1952625"/>
            <a:ext cx="5486400" cy="411163"/>
          </a:xfrm>
        </p:spPr>
        <p:txBody>
          <a:bodyPr/>
          <a:lstStyle>
            <a:lvl1pPr marL="0" indent="0">
              <a:buFontTx/>
              <a:buNone/>
              <a:defRPr b="0" i="0">
                <a:latin typeface="Intrum Sans 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89555A75-96C1-40FC-B5B0-8824D89AF68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91142" y="2363788"/>
            <a:ext cx="5486400" cy="36576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9DFC08-CC62-46EE-B401-260F82D94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0364-8DD6-48DE-8C7F-92657DDF9A44}" type="datetime1">
              <a:rPr lang="en-GB" smtClean="0"/>
              <a:t>23/11/2022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5A2DF-39D9-40CC-8F75-FEC8F2A45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46498-33C4-403E-82AC-B436F191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42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ag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1219200"/>
            <a:ext cx="11172825" cy="1562100"/>
          </a:xfrm>
        </p:spPr>
        <p:txBody>
          <a:bodyPr tIns="0" anchor="t" anchorCtr="0">
            <a:noAutofit/>
          </a:bodyPr>
          <a:lstStyle>
            <a:lvl1pPr algn="l">
              <a:lnSpc>
                <a:spcPct val="95000"/>
              </a:lnSpc>
              <a:defRPr sz="6000" b="1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3238" y="3181349"/>
            <a:ext cx="11172825" cy="243205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Intrum Sans Medium" panose="00000600000000000000" pitchFamily="50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B64F1-B5C1-4FC2-957C-11F73CF55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234030" y="6090155"/>
            <a:ext cx="1724400" cy="39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2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page 1">
    <p:bg>
      <p:bgPr>
        <a:solidFill>
          <a:srgbClr val="005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1219200"/>
            <a:ext cx="11172825" cy="1562100"/>
          </a:xfrm>
        </p:spPr>
        <p:txBody>
          <a:bodyPr tIns="0" anchor="t" anchorCtr="0">
            <a:noAutofit/>
          </a:bodyPr>
          <a:lstStyle>
            <a:lvl1pPr algn="l">
              <a:lnSpc>
                <a:spcPct val="95000"/>
              </a:lnSpc>
              <a:defRPr sz="6000" b="1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F1D64-1CF9-41DC-9169-10A2DBFD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238" y="3181349"/>
            <a:ext cx="11172825" cy="2840039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B64F1-B5C1-4FC2-957C-11F73CF558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03238" y="6207214"/>
            <a:ext cx="1246981" cy="28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86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page 2">
    <p:bg>
      <p:bgPr>
        <a:solidFill>
          <a:srgbClr val="1D52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1219200"/>
            <a:ext cx="11172825" cy="1562100"/>
          </a:xfrm>
        </p:spPr>
        <p:txBody>
          <a:bodyPr tIns="0" anchor="t" anchorCtr="0">
            <a:noAutofit/>
          </a:bodyPr>
          <a:lstStyle>
            <a:lvl1pPr algn="l">
              <a:lnSpc>
                <a:spcPct val="95000"/>
              </a:lnSpc>
              <a:defRPr sz="6000" b="1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F1D64-1CF9-41DC-9169-10A2DBFD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238" y="3181349"/>
            <a:ext cx="11172825" cy="28400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B64F1-B5C1-4FC2-957C-11F73CF558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03238" y="6207214"/>
            <a:ext cx="1246981" cy="28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89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page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1219200"/>
            <a:ext cx="11172825" cy="1562100"/>
          </a:xfrm>
        </p:spPr>
        <p:txBody>
          <a:bodyPr tIns="0" anchor="t" anchorCtr="0">
            <a:noAutofit/>
          </a:bodyPr>
          <a:lstStyle>
            <a:lvl1pPr algn="l">
              <a:lnSpc>
                <a:spcPct val="95000"/>
              </a:lnSpc>
              <a:defRPr sz="6000" b="1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F1D64-1CF9-41DC-9169-10A2DBFD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238" y="3181349"/>
            <a:ext cx="11172825" cy="28400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B64F1-B5C1-4FC2-957C-11F73CF55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03238" y="6207214"/>
            <a:ext cx="1246981" cy="28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05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page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1219200"/>
            <a:ext cx="11172825" cy="1562100"/>
          </a:xfrm>
        </p:spPr>
        <p:txBody>
          <a:bodyPr tIns="0" anchor="t" anchorCtr="0">
            <a:noAutofit/>
          </a:bodyPr>
          <a:lstStyle>
            <a:lvl1pPr algn="l">
              <a:lnSpc>
                <a:spcPct val="95000"/>
              </a:lnSpc>
              <a:defRPr sz="6000" b="1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F1D64-1CF9-41DC-9169-10A2DBFD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238" y="3181349"/>
            <a:ext cx="11172825" cy="28400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B64F1-B5C1-4FC2-957C-11F73CF55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03238" y="6207214"/>
            <a:ext cx="1246981" cy="28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11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 5">
    <p:bg>
      <p:bgPr>
        <a:solidFill>
          <a:srgbClr val="BF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1219200"/>
            <a:ext cx="11172825" cy="1562100"/>
          </a:xfrm>
        </p:spPr>
        <p:txBody>
          <a:bodyPr tIns="0" anchor="t" anchorCtr="0">
            <a:noAutofit/>
          </a:bodyPr>
          <a:lstStyle>
            <a:lvl1pPr algn="l">
              <a:lnSpc>
                <a:spcPct val="95000"/>
              </a:lnSpc>
              <a:defRPr sz="6000" b="1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F1D64-1CF9-41DC-9169-10A2DBFD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238" y="3181349"/>
            <a:ext cx="11172825" cy="28400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65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 6">
    <p:bg>
      <p:bgPr>
        <a:solidFill>
          <a:srgbClr val="EDD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1219200"/>
            <a:ext cx="11172825" cy="1562100"/>
          </a:xfrm>
        </p:spPr>
        <p:txBody>
          <a:bodyPr tIns="0" anchor="t" anchorCtr="0">
            <a:noAutofit/>
          </a:bodyPr>
          <a:lstStyle>
            <a:lvl1pPr algn="l">
              <a:lnSpc>
                <a:spcPct val="95000"/>
              </a:lnSpc>
              <a:defRPr sz="6000" b="1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F1D64-1CF9-41DC-9169-10A2DBFD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238" y="3181349"/>
            <a:ext cx="11172825" cy="28400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7240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 7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1219200"/>
            <a:ext cx="11172825" cy="1562100"/>
          </a:xfrm>
        </p:spPr>
        <p:txBody>
          <a:bodyPr tIns="0" anchor="t" anchorCtr="0">
            <a:noAutofit/>
          </a:bodyPr>
          <a:lstStyle>
            <a:lvl1pPr algn="l">
              <a:lnSpc>
                <a:spcPct val="95000"/>
              </a:lnSpc>
              <a:defRPr sz="6000" b="1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F1D64-1CF9-41DC-9169-10A2DBFD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238" y="3181349"/>
            <a:ext cx="11172825" cy="28400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87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 8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1219200"/>
            <a:ext cx="11172825" cy="1562100"/>
          </a:xfrm>
        </p:spPr>
        <p:txBody>
          <a:bodyPr tIns="0" anchor="t" anchorCtr="0">
            <a:noAutofit/>
          </a:bodyPr>
          <a:lstStyle>
            <a:lvl1pPr algn="l">
              <a:lnSpc>
                <a:spcPct val="95000"/>
              </a:lnSpc>
              <a:defRPr sz="6000" b="1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F1D64-1CF9-41DC-9169-10A2DBFD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238" y="3181349"/>
            <a:ext cx="11172825" cy="28400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676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-chapter pag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449263"/>
            <a:ext cx="11172825" cy="688975"/>
          </a:xfrm>
        </p:spPr>
        <p:txBody>
          <a:bodyPr tIns="0" anchor="t" anchorCtr="0">
            <a:noAutofit/>
          </a:bodyPr>
          <a:lstStyle>
            <a:lvl1pPr algn="l">
              <a:lnSpc>
                <a:spcPct val="80000"/>
              </a:lnSpc>
              <a:defRPr sz="2800" b="0" i="0" spc="0" baseline="0">
                <a:solidFill>
                  <a:schemeClr val="bg1"/>
                </a:solidFill>
                <a:latin typeface="Intrum Sans Medium" panose="000006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F1D64-1CF9-41DC-9169-10A2DBFD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238" y="1219200"/>
            <a:ext cx="11172825" cy="4679950"/>
          </a:xfrm>
        </p:spPr>
        <p:txBody>
          <a:bodyPr/>
          <a:lstStyle>
            <a:lvl1pPr marL="0" indent="0">
              <a:lnSpc>
                <a:spcPct val="950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B64F1-B5C1-4FC2-957C-11F73CF55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03238" y="6207214"/>
            <a:ext cx="1246981" cy="28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1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1C56C-5924-4202-A6BA-5B768B20B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84657C-F77A-47AB-852E-8310CB93E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3238" y="1341438"/>
            <a:ext cx="5486400" cy="4111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latin typeface="Intrum Sans 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10A8282-D441-4DB3-AF92-0B12ECBD36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03238" y="1742768"/>
            <a:ext cx="5486400" cy="4478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1A7AE7B-82EC-41DD-BF92-ECCC844E33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1142" y="1341438"/>
            <a:ext cx="5486400" cy="4111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latin typeface="Intrum Sans 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89555A75-96C1-40FC-B5B0-8824D89AF68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91142" y="1752600"/>
            <a:ext cx="5486400" cy="4268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9DFC08-CC62-46EE-B401-260F82D94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0C01-9AA8-48D9-BD4E-01189C7B072A}" type="datetime1">
              <a:rPr lang="en-GB" smtClean="0"/>
              <a:t>23/11/2022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5A2DF-39D9-40CC-8F75-FEC8F2A45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46498-33C4-403E-82AC-B436F191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999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-chapter pag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449263"/>
            <a:ext cx="11172825" cy="688975"/>
          </a:xfrm>
        </p:spPr>
        <p:txBody>
          <a:bodyPr tIns="0" anchor="t" anchorCtr="0">
            <a:noAutofit/>
          </a:bodyPr>
          <a:lstStyle>
            <a:lvl1pPr algn="l">
              <a:lnSpc>
                <a:spcPct val="80000"/>
              </a:lnSpc>
              <a:defRPr sz="2800" b="0" i="0" spc="0" baseline="0">
                <a:solidFill>
                  <a:schemeClr val="bg1"/>
                </a:solidFill>
                <a:latin typeface="Intrum Sans Medium" panose="000006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F1D64-1CF9-41DC-9169-10A2DBFD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238" y="1219200"/>
            <a:ext cx="11172825" cy="4679950"/>
          </a:xfrm>
        </p:spPr>
        <p:txBody>
          <a:bodyPr/>
          <a:lstStyle>
            <a:lvl1pPr marL="0" indent="0">
              <a:lnSpc>
                <a:spcPct val="950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B64F1-B5C1-4FC2-957C-11F73CF55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03238" y="6207214"/>
            <a:ext cx="1246981" cy="28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65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-chapter page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449263"/>
            <a:ext cx="11172825" cy="688975"/>
          </a:xfrm>
        </p:spPr>
        <p:txBody>
          <a:bodyPr tIns="0" anchor="t" anchorCtr="0">
            <a:noAutofit/>
          </a:bodyPr>
          <a:lstStyle>
            <a:lvl1pPr algn="l">
              <a:lnSpc>
                <a:spcPct val="80000"/>
              </a:lnSpc>
              <a:defRPr sz="2800" b="0" i="0" spc="0" baseline="0">
                <a:solidFill>
                  <a:schemeClr val="bg1"/>
                </a:solidFill>
                <a:latin typeface="Intrum Sans Medium" panose="000006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F1D64-1CF9-41DC-9169-10A2DBFD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238" y="1219200"/>
            <a:ext cx="11172825" cy="4679950"/>
          </a:xfrm>
        </p:spPr>
        <p:txBody>
          <a:bodyPr/>
          <a:lstStyle>
            <a:lvl1pPr marL="0" indent="0">
              <a:lnSpc>
                <a:spcPct val="950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B64F1-B5C1-4FC2-957C-11F73CF55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03238" y="6207214"/>
            <a:ext cx="1246981" cy="28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03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-chapter pag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449263"/>
            <a:ext cx="11172825" cy="688975"/>
          </a:xfrm>
        </p:spPr>
        <p:txBody>
          <a:bodyPr tIns="0" anchor="t" anchorCtr="0">
            <a:noAutofit/>
          </a:bodyPr>
          <a:lstStyle>
            <a:lvl1pPr algn="l">
              <a:lnSpc>
                <a:spcPct val="80000"/>
              </a:lnSpc>
              <a:defRPr sz="2800" b="0" i="0" spc="0" baseline="0">
                <a:solidFill>
                  <a:schemeClr val="bg1"/>
                </a:solidFill>
                <a:latin typeface="Intrum Sans Medium" panose="000006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F1D64-1CF9-41DC-9169-10A2DBFD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238" y="1219200"/>
            <a:ext cx="11172825" cy="4679950"/>
          </a:xfrm>
        </p:spPr>
        <p:txBody>
          <a:bodyPr/>
          <a:lstStyle>
            <a:lvl1pPr marL="0" indent="0">
              <a:lnSpc>
                <a:spcPct val="950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B64F1-B5C1-4FC2-957C-11F73CF55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03238" y="6207214"/>
            <a:ext cx="1246981" cy="28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8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-chapter pag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449263"/>
            <a:ext cx="11172825" cy="688975"/>
          </a:xfrm>
        </p:spPr>
        <p:txBody>
          <a:bodyPr tIns="0" anchor="t" anchorCtr="0">
            <a:noAutofit/>
          </a:bodyPr>
          <a:lstStyle>
            <a:lvl1pPr algn="l">
              <a:lnSpc>
                <a:spcPct val="80000"/>
              </a:lnSpc>
              <a:defRPr sz="2800" b="0" i="0" spc="0" baseline="0">
                <a:solidFill>
                  <a:schemeClr val="tx1"/>
                </a:solidFill>
                <a:latin typeface="Intrum Sans Medium" panose="000006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F1D64-1CF9-41DC-9169-10A2DBFD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238" y="1219200"/>
            <a:ext cx="11172825" cy="4679950"/>
          </a:xfrm>
        </p:spPr>
        <p:txBody>
          <a:bodyPr/>
          <a:lstStyle>
            <a:lvl1pPr marL="0" indent="0">
              <a:lnSpc>
                <a:spcPct val="95000"/>
              </a:lnSpc>
              <a:buFontTx/>
              <a:buNone/>
              <a:defRPr sz="60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B64F1-B5C1-4FC2-957C-11F73CF55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03238" y="6207214"/>
            <a:ext cx="1246981" cy="28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45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-chapter pag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449263"/>
            <a:ext cx="11172825" cy="688975"/>
          </a:xfrm>
        </p:spPr>
        <p:txBody>
          <a:bodyPr tIns="0" anchor="t" anchorCtr="0">
            <a:noAutofit/>
          </a:bodyPr>
          <a:lstStyle>
            <a:lvl1pPr algn="l">
              <a:lnSpc>
                <a:spcPct val="80000"/>
              </a:lnSpc>
              <a:defRPr sz="2800" b="0" i="0" spc="0" baseline="0">
                <a:solidFill>
                  <a:schemeClr val="bg1"/>
                </a:solidFill>
                <a:latin typeface="Intrum Sans Medium" panose="000006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F1D64-1CF9-41DC-9169-10A2DBFD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238" y="1219200"/>
            <a:ext cx="11172825" cy="4679950"/>
          </a:xfrm>
        </p:spPr>
        <p:txBody>
          <a:bodyPr/>
          <a:lstStyle>
            <a:lvl1pPr marL="0" indent="0">
              <a:lnSpc>
                <a:spcPct val="950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B64F1-B5C1-4FC2-957C-11F73CF55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03238" y="6207214"/>
            <a:ext cx="1246981" cy="28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25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layouts after this not to u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1B67F09D-E0B8-42E2-9DC0-084BA9D2B08C}"/>
              </a:ext>
            </a:extLst>
          </p:cNvPr>
          <p:cNvSpPr txBox="1"/>
          <p:nvPr userDrawn="1"/>
        </p:nvSpPr>
        <p:spPr>
          <a:xfrm>
            <a:off x="497418" y="1700216"/>
            <a:ext cx="111971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noProof="0" dirty="0">
                <a:solidFill>
                  <a:schemeClr val="bg1"/>
                </a:solidFill>
              </a:rPr>
              <a:t>Pages after this page is not</a:t>
            </a:r>
          </a:p>
          <a:p>
            <a:r>
              <a:rPr lang="en-GB" sz="4400" noProof="0" dirty="0">
                <a:solidFill>
                  <a:schemeClr val="bg1"/>
                </a:solidFill>
              </a:rPr>
              <a:t>included in the template!</a:t>
            </a:r>
          </a:p>
          <a:p>
            <a:r>
              <a:rPr lang="en-GB" sz="4400" noProof="0" dirty="0">
                <a:solidFill>
                  <a:schemeClr val="bg1"/>
                </a:solidFill>
              </a:rPr>
              <a:t>Please change layout so that </a:t>
            </a:r>
          </a:p>
          <a:p>
            <a:r>
              <a:rPr lang="en-GB" sz="4400" noProof="0" dirty="0">
                <a:solidFill>
                  <a:schemeClr val="bg1"/>
                </a:solidFill>
              </a:rPr>
              <a:t>layouts before this page is being </a:t>
            </a:r>
          </a:p>
          <a:p>
            <a:r>
              <a:rPr lang="en-GB" sz="4400" noProof="0" dirty="0">
                <a:solidFill>
                  <a:schemeClr val="bg1"/>
                </a:solidFill>
              </a:rPr>
              <a:t>used instead.</a:t>
            </a:r>
          </a:p>
        </p:txBody>
      </p:sp>
    </p:spTree>
    <p:extLst>
      <p:ext uri="{BB962C8B-B14F-4D97-AF65-F5344CB8AC3E}">
        <p14:creationId xmlns:p14="http://schemas.microsoft.com/office/powerpoint/2010/main" val="389510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1C56C-5924-4202-A6BA-5B768B20B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84657C-F77A-47AB-852E-8310CB93E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3238" y="1352551"/>
            <a:ext cx="3573462" cy="4111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>
                <a:latin typeface="Intrum Sans 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10A8282-D441-4DB3-AF92-0B12ECBD36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03238" y="1742768"/>
            <a:ext cx="3573462" cy="42786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1A7AE7B-82EC-41DD-BF92-ECCC844E33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05192" y="1341438"/>
            <a:ext cx="3574800" cy="4111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>
                <a:latin typeface="Intrum Sans 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89555A75-96C1-40FC-B5B0-8824D89AF68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05193" y="1742768"/>
            <a:ext cx="3573463" cy="42786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5EEC2D-38C1-44E6-9315-397CC781CD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05775" y="1341438"/>
            <a:ext cx="3574800" cy="411162"/>
          </a:xfrm>
        </p:spPr>
        <p:txBody>
          <a:bodyPr/>
          <a:lstStyle>
            <a:lvl1pPr marL="0" indent="0">
              <a:buFontTx/>
              <a:buNone/>
              <a:defRPr b="0" i="0">
                <a:latin typeface="Intrum Sans 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13E150-9737-48FC-946C-A947210534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05775" y="1742768"/>
            <a:ext cx="3573463" cy="42786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9DFC08-CC62-46EE-B401-260F82D94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96A5-1FF8-46C8-8EF6-A96CE6AA5003}" type="datetime1">
              <a:rPr lang="en-GB" smtClean="0"/>
              <a:t>23/11/2022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5A2DF-39D9-40CC-8F75-FEC8F2A45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46498-33C4-403E-82AC-B436F191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425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D46D53-9F2A-4603-80FC-B5801488F6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238" y="1341439"/>
            <a:ext cx="11172825" cy="238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latin typeface="Intrum Sans 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7" y="1752601"/>
            <a:ext cx="11172826" cy="4268788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2000"/>
            </a:lvl1pPr>
            <a:lvl2pPr marL="198000" indent="0">
              <a:buNone/>
              <a:defRPr sz="2000"/>
            </a:lvl2pPr>
            <a:lvl3pPr marL="396000" indent="0">
              <a:buNone/>
              <a:defRPr sz="1600"/>
            </a:lvl3pPr>
            <a:lvl4pPr marL="594000" indent="0">
              <a:buNone/>
              <a:defRPr sz="1600"/>
            </a:lvl4pPr>
            <a:lvl5pPr marL="7920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905E-4808-4ED6-8E1B-CAE1D80B21E7}" type="datetime1">
              <a:rPr lang="en-GB" smtClean="0"/>
              <a:t>23/11/2022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04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FBC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052DC0A-A351-4FCA-AC63-2DCF79E312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236" y="1341438"/>
            <a:ext cx="11172825" cy="4679951"/>
          </a:xfrm>
        </p:spPr>
        <p:txBody>
          <a:bodyPr numCol="2" spcCol="216000"/>
          <a:lstStyle>
            <a:lvl1pPr marL="396000" indent="-396000">
              <a:lnSpc>
                <a:spcPct val="90000"/>
              </a:lnSpc>
              <a:spcAft>
                <a:spcPts val="1000"/>
              </a:spcAft>
              <a:buFont typeface="+mj-lt"/>
              <a:buAutoNum type="arabicPeriod"/>
              <a:defRPr sz="2000"/>
            </a:lvl1pPr>
            <a:lvl2pPr marL="594000" indent="-198000">
              <a:defRPr/>
            </a:lvl2pPr>
            <a:lvl3pPr marL="792000">
              <a:spcBef>
                <a:spcPts val="375"/>
              </a:spcBef>
              <a:defRPr sz="1600"/>
            </a:lvl3pPr>
            <a:lvl4pPr marL="990000">
              <a:defRPr/>
            </a:lvl4pPr>
            <a:lvl5pPr marL="1188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B743-8A74-483B-B583-8F5FCB098776}" type="datetime1">
              <a:rPr lang="en-GB" smtClean="0"/>
              <a:t>23/11/2022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56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bg>
      <p:bgPr>
        <a:solidFill>
          <a:srgbClr val="C7E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Intrum Sans Medium" panose="000006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31242D2-1FB5-47D7-BE87-DBAE271F7B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237" y="1243914"/>
            <a:ext cx="9288463" cy="4777475"/>
          </a:xfrm>
        </p:spPr>
        <p:txBody>
          <a:bodyPr/>
          <a:lstStyle>
            <a:lvl1pPr marL="0" indent="0">
              <a:lnSpc>
                <a:spcPct val="95000"/>
              </a:lnSpc>
              <a:buFontTx/>
              <a:buNone/>
              <a:defRPr sz="4500" b="1"/>
            </a:lvl1pPr>
            <a:lvl2pPr>
              <a:defRPr sz="45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53D9-1ACA-4A0B-89DC-CCC44CD825BE}" type="datetime1">
              <a:rPr lang="en-GB" smtClean="0"/>
              <a:t>23/11/2022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139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7C0E03B-9928-4F80-ACE9-54D7A6873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75611-60C2-4179-8480-8DA557C2B20A}" type="datetime1">
              <a:rPr lang="en-GB" smtClean="0"/>
              <a:t>23/11/2022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77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">
    <p:bg>
      <p:bgPr>
        <a:solidFill>
          <a:srgbClr val="7C7A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D47043-F9D1-4130-A91E-FE8E0637D8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3054000" y="2737557"/>
            <a:ext cx="6084000" cy="138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8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ag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1219200"/>
            <a:ext cx="11172825" cy="1562100"/>
          </a:xfrm>
        </p:spPr>
        <p:txBody>
          <a:bodyPr tIns="0" anchor="t" anchorCtr="0">
            <a:noAutofit/>
          </a:bodyPr>
          <a:lstStyle>
            <a:lvl1pPr algn="l">
              <a:lnSpc>
                <a:spcPct val="95000"/>
              </a:lnSpc>
              <a:defRPr sz="6000" b="1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3238" y="3181349"/>
            <a:ext cx="11172825" cy="243205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Intrum Sans Medium" panose="00000600000000000000" pitchFamily="50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B64F1-B5C1-4FC2-957C-11F73CF55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234030" y="6090155"/>
            <a:ext cx="1724400" cy="39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238" y="441325"/>
            <a:ext cx="11172825" cy="6969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7" y="1952625"/>
            <a:ext cx="11172826" cy="40687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Edit Master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04000" y="6356351"/>
            <a:ext cx="15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242B2511-AED6-46FC-8023-62275F528F97}" type="datetime1">
              <a:rPr lang="en-GB" smtClean="0"/>
              <a:t>23/11/2022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81715" y="6356351"/>
            <a:ext cx="428636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6379" y="6356351"/>
            <a:ext cx="32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B22E96-42B3-4B38-A6B0-ACF78A860439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38" y="6207214"/>
            <a:ext cx="1246981" cy="28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2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50" r:id="rId4"/>
    <p:sldLayoutId id="2147483677" r:id="rId5"/>
    <p:sldLayoutId id="2147483678" r:id="rId6"/>
    <p:sldLayoutId id="2147483654" r:id="rId7"/>
    <p:sldLayoutId id="2147483671" r:id="rId8"/>
    <p:sldLayoutId id="2147483656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72" r:id="rId2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8000" indent="-19800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594000" indent="-198000" algn="l" defTabSz="685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98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12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990000" indent="-198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1188000" indent="-198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386000" indent="-198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84000" indent="-198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82000" indent="-198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73" userDrawn="1">
          <p15:clr>
            <a:srgbClr val="F26B43"/>
          </p15:clr>
        </p15:guide>
        <p15:guide id="2" orient="horz" pos="1104" userDrawn="1">
          <p15:clr>
            <a:srgbClr val="F26B43"/>
          </p15:clr>
        </p15:guide>
        <p15:guide id="3" orient="horz" pos="278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orient="horz" pos="4085" userDrawn="1">
          <p15:clr>
            <a:srgbClr val="F26B43"/>
          </p15:clr>
        </p15:guide>
        <p15:guide id="7" pos="317" userDrawn="1">
          <p15:clr>
            <a:srgbClr val="F26B43"/>
          </p15:clr>
        </p15:guide>
        <p15:guide id="8" pos="7355" userDrawn="1">
          <p15:clr>
            <a:srgbClr val="F26B43"/>
          </p15:clr>
        </p15:guide>
        <p15:guide id="9" orient="horz" pos="845" userDrawn="1">
          <p15:clr>
            <a:srgbClr val="F26B43"/>
          </p15:clr>
        </p15:guide>
        <p15:guide id="10" orient="horz" pos="717" userDrawn="1">
          <p15:clr>
            <a:srgbClr val="F26B43"/>
          </p15:clr>
        </p15:guide>
        <p15:guide id="11" orient="horz" pos="1230" userDrawn="1">
          <p15:clr>
            <a:srgbClr val="F26B43"/>
          </p15:clr>
        </p15:guide>
        <p15:guide id="12" orient="horz" pos="1489" userDrawn="1">
          <p15:clr>
            <a:srgbClr val="F26B43"/>
          </p15:clr>
        </p15:guide>
        <p15:guide id="13" pos="39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.xml"/><Relationship Id="rId21" Type="http://schemas.openxmlformats.org/officeDocument/2006/relationships/customXml" Target="../ink/ink11.xml"/><Relationship Id="rId42" Type="http://schemas.openxmlformats.org/officeDocument/2006/relationships/customXml" Target="../ink/ink27.xml"/><Relationship Id="rId47" Type="http://schemas.openxmlformats.org/officeDocument/2006/relationships/customXml" Target="../ink/ink31.xml"/><Relationship Id="rId63" Type="http://schemas.openxmlformats.org/officeDocument/2006/relationships/customXml" Target="../ink/ink44.xml"/><Relationship Id="rId68" Type="http://schemas.openxmlformats.org/officeDocument/2006/relationships/customXml" Target="../ink/ink49.xml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6.xml"/><Relationship Id="rId29" Type="http://schemas.openxmlformats.org/officeDocument/2006/relationships/image" Target="../media/image29.emf"/><Relationship Id="rId11" Type="http://schemas.openxmlformats.org/officeDocument/2006/relationships/image" Target="../media/image24.emf"/><Relationship Id="rId24" Type="http://schemas.openxmlformats.org/officeDocument/2006/relationships/customXml" Target="../ink/ink14.xml"/><Relationship Id="rId32" Type="http://schemas.openxmlformats.org/officeDocument/2006/relationships/customXml" Target="../ink/ink19.xml"/><Relationship Id="rId37" Type="http://schemas.openxmlformats.org/officeDocument/2006/relationships/customXml" Target="../ink/ink23.xml"/><Relationship Id="rId40" Type="http://schemas.openxmlformats.org/officeDocument/2006/relationships/customXml" Target="../ink/ink25.xml"/><Relationship Id="rId45" Type="http://schemas.openxmlformats.org/officeDocument/2006/relationships/customXml" Target="../ink/ink29.xml"/><Relationship Id="rId53" Type="http://schemas.openxmlformats.org/officeDocument/2006/relationships/customXml" Target="../ink/ink37.xml"/><Relationship Id="rId58" Type="http://schemas.openxmlformats.org/officeDocument/2006/relationships/image" Target="../media/image33.emf"/><Relationship Id="rId66" Type="http://schemas.openxmlformats.org/officeDocument/2006/relationships/customXml" Target="../ink/ink47.xml"/><Relationship Id="rId74" Type="http://schemas.openxmlformats.org/officeDocument/2006/relationships/chart" Target="../charts/chart5.xml"/><Relationship Id="rId5" Type="http://schemas.openxmlformats.org/officeDocument/2006/relationships/chart" Target="../charts/chart3.xml"/><Relationship Id="rId61" Type="http://schemas.openxmlformats.org/officeDocument/2006/relationships/customXml" Target="../ink/ink42.xml"/><Relationship Id="rId19" Type="http://schemas.openxmlformats.org/officeDocument/2006/relationships/customXml" Target="../ink/ink9.xml"/><Relationship Id="rId14" Type="http://schemas.openxmlformats.org/officeDocument/2006/relationships/customXml" Target="../ink/ink5.xml"/><Relationship Id="rId22" Type="http://schemas.openxmlformats.org/officeDocument/2006/relationships/customXml" Target="../ink/ink12.xml"/><Relationship Id="rId27" Type="http://schemas.openxmlformats.org/officeDocument/2006/relationships/image" Target="../media/image28.emf"/><Relationship Id="rId30" Type="http://schemas.openxmlformats.org/officeDocument/2006/relationships/customXml" Target="../ink/ink17.xml"/><Relationship Id="rId35" Type="http://schemas.openxmlformats.org/officeDocument/2006/relationships/customXml" Target="../ink/ink22.xml"/><Relationship Id="rId43" Type="http://schemas.openxmlformats.org/officeDocument/2006/relationships/customXml" Target="../ink/ink28.xml"/><Relationship Id="rId48" Type="http://schemas.openxmlformats.org/officeDocument/2006/relationships/customXml" Target="../ink/ink32.xml"/><Relationship Id="rId56" Type="http://schemas.openxmlformats.org/officeDocument/2006/relationships/customXml" Target="../ink/ink39.xml"/><Relationship Id="rId64" Type="http://schemas.openxmlformats.org/officeDocument/2006/relationships/customXml" Target="../ink/ink45.xml"/><Relationship Id="rId69" Type="http://schemas.openxmlformats.org/officeDocument/2006/relationships/image" Target="../media/image35.emf"/><Relationship Id="rId8" Type="http://schemas.openxmlformats.org/officeDocument/2006/relationships/customXml" Target="../ink/ink2.xml"/><Relationship Id="rId51" Type="http://schemas.openxmlformats.org/officeDocument/2006/relationships/customXml" Target="../ink/ink35.xml"/><Relationship Id="rId72" Type="http://schemas.openxmlformats.org/officeDocument/2006/relationships/customXml" Target="../ink/ink51.xml"/><Relationship Id="rId3" Type="http://schemas.openxmlformats.org/officeDocument/2006/relationships/chart" Target="../charts/chart1.xml"/><Relationship Id="rId12" Type="http://schemas.openxmlformats.org/officeDocument/2006/relationships/customXml" Target="../ink/ink4.xml"/><Relationship Id="rId17" Type="http://schemas.openxmlformats.org/officeDocument/2006/relationships/customXml" Target="../ink/ink7.xml"/><Relationship Id="rId25" Type="http://schemas.openxmlformats.org/officeDocument/2006/relationships/image" Target="../media/image27.emf"/><Relationship Id="rId33" Type="http://schemas.openxmlformats.org/officeDocument/2006/relationships/customXml" Target="../ink/ink20.xml"/><Relationship Id="rId38" Type="http://schemas.openxmlformats.org/officeDocument/2006/relationships/customXml" Target="../ink/ink24.xml"/><Relationship Id="rId46" Type="http://schemas.openxmlformats.org/officeDocument/2006/relationships/customXml" Target="../ink/ink30.xml"/><Relationship Id="rId59" Type="http://schemas.openxmlformats.org/officeDocument/2006/relationships/customXml" Target="../ink/ink41.xml"/><Relationship Id="rId67" Type="http://schemas.openxmlformats.org/officeDocument/2006/relationships/customXml" Target="../ink/ink48.xml"/><Relationship Id="rId20" Type="http://schemas.openxmlformats.org/officeDocument/2006/relationships/customXml" Target="../ink/ink10.xml"/><Relationship Id="rId41" Type="http://schemas.openxmlformats.org/officeDocument/2006/relationships/customXml" Target="../ink/ink26.xml"/><Relationship Id="rId54" Type="http://schemas.openxmlformats.org/officeDocument/2006/relationships/customXml" Target="../ink/ink38.xml"/><Relationship Id="rId62" Type="http://schemas.openxmlformats.org/officeDocument/2006/relationships/customXml" Target="../ink/ink43.xml"/><Relationship Id="rId70" Type="http://schemas.openxmlformats.org/officeDocument/2006/relationships/customXml" Target="../ink/ink50.xml"/><Relationship Id="rId75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15" Type="http://schemas.openxmlformats.org/officeDocument/2006/relationships/image" Target="../media/image26.emf"/><Relationship Id="rId23" Type="http://schemas.openxmlformats.org/officeDocument/2006/relationships/customXml" Target="../ink/ink13.xml"/><Relationship Id="rId28" Type="http://schemas.openxmlformats.org/officeDocument/2006/relationships/customXml" Target="../ink/ink16.xml"/><Relationship Id="rId36" Type="http://schemas.openxmlformats.org/officeDocument/2006/relationships/image" Target="../media/image30.emf"/><Relationship Id="rId49" Type="http://schemas.openxmlformats.org/officeDocument/2006/relationships/customXml" Target="../ink/ink33.xml"/><Relationship Id="rId57" Type="http://schemas.openxmlformats.org/officeDocument/2006/relationships/customXml" Target="../ink/ink40.xml"/><Relationship Id="rId10" Type="http://schemas.openxmlformats.org/officeDocument/2006/relationships/customXml" Target="../ink/ink3.xml"/><Relationship Id="rId31" Type="http://schemas.openxmlformats.org/officeDocument/2006/relationships/customXml" Target="../ink/ink18.xml"/><Relationship Id="rId44" Type="http://schemas.openxmlformats.org/officeDocument/2006/relationships/image" Target="../media/image32.emf"/><Relationship Id="rId52" Type="http://schemas.openxmlformats.org/officeDocument/2006/relationships/customXml" Target="../ink/ink36.xml"/><Relationship Id="rId60" Type="http://schemas.openxmlformats.org/officeDocument/2006/relationships/image" Target="../media/image34.emf"/><Relationship Id="rId65" Type="http://schemas.openxmlformats.org/officeDocument/2006/relationships/customXml" Target="../ink/ink46.xml"/><Relationship Id="rId73" Type="http://schemas.openxmlformats.org/officeDocument/2006/relationships/customXml" Target="../ink/ink52.xml"/><Relationship Id="rId4" Type="http://schemas.openxmlformats.org/officeDocument/2006/relationships/chart" Target="../charts/chart2.xml"/><Relationship Id="rId9" Type="http://schemas.openxmlformats.org/officeDocument/2006/relationships/image" Target="../media/image23.emf"/><Relationship Id="rId13" Type="http://schemas.openxmlformats.org/officeDocument/2006/relationships/image" Target="../media/image25.emf"/><Relationship Id="rId18" Type="http://schemas.openxmlformats.org/officeDocument/2006/relationships/customXml" Target="../ink/ink8.xml"/><Relationship Id="rId39" Type="http://schemas.openxmlformats.org/officeDocument/2006/relationships/image" Target="../media/image31.emf"/><Relationship Id="rId34" Type="http://schemas.openxmlformats.org/officeDocument/2006/relationships/customXml" Target="../ink/ink21.xml"/><Relationship Id="rId50" Type="http://schemas.openxmlformats.org/officeDocument/2006/relationships/customXml" Target="../ink/ink34.xml"/><Relationship Id="rId55" Type="http://schemas.openxmlformats.org/officeDocument/2006/relationships/chart" Target="../charts/chart4.xml"/><Relationship Id="rId76" Type="http://schemas.openxmlformats.org/officeDocument/2006/relationships/image" Target="../media/image22.png"/><Relationship Id="rId7" Type="http://schemas.openxmlformats.org/officeDocument/2006/relationships/image" Target="../media/image22.emf"/><Relationship Id="rId71" Type="http://schemas.openxmlformats.org/officeDocument/2006/relationships/image" Target="../media/image3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35C06-805B-4FD2-A729-7FEDBDF29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0904" y="1012692"/>
            <a:ext cx="11172825" cy="1562100"/>
          </a:xfrm>
        </p:spPr>
        <p:txBody>
          <a:bodyPr/>
          <a:lstStyle/>
          <a:p>
            <a:r>
              <a:rPr lang="nb-NO" sz="5000" dirty="0"/>
              <a:t>European Consumer </a:t>
            </a:r>
            <a:r>
              <a:rPr lang="nb-NO" sz="5000" dirty="0" err="1"/>
              <a:t>Payment</a:t>
            </a:r>
            <a:r>
              <a:rPr lang="nb-NO" sz="5000" dirty="0"/>
              <a:t> Report </a:t>
            </a:r>
            <a:br>
              <a:rPr lang="nb-NO" dirty="0"/>
            </a:br>
            <a:r>
              <a:rPr lang="nb-NO" dirty="0" err="1"/>
              <a:t>Sweden</a:t>
            </a:r>
            <a:r>
              <a:rPr lang="nb-NO" dirty="0"/>
              <a:t> 2022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1525C9-C1EF-4100-91A3-EDCB66433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0904" y="2835909"/>
            <a:ext cx="9544529" cy="2432051"/>
          </a:xfrm>
        </p:spPr>
        <p:txBody>
          <a:bodyPr>
            <a:normAutofit/>
          </a:bodyPr>
          <a:lstStyle/>
          <a:p>
            <a:r>
              <a:rPr lang="nb-NO" sz="2800" dirty="0" err="1"/>
              <a:t>Nyckeltal</a:t>
            </a:r>
            <a:r>
              <a:rPr lang="nb-NO" sz="2800" dirty="0"/>
              <a:t> </a:t>
            </a:r>
            <a:r>
              <a:rPr lang="nb-NO" sz="2800" dirty="0" err="1"/>
              <a:t>och</a:t>
            </a:r>
            <a:r>
              <a:rPr lang="nb-NO" sz="2800" dirty="0"/>
              <a:t> </a:t>
            </a:r>
            <a:r>
              <a:rPr lang="nb-NO" sz="2800" dirty="0" err="1"/>
              <a:t>primära</a:t>
            </a:r>
            <a:r>
              <a:rPr lang="nb-NO" sz="2800" dirty="0"/>
              <a:t> resultat</a:t>
            </a:r>
            <a:br>
              <a:rPr lang="nb-NO" sz="2800"/>
            </a:br>
            <a:r>
              <a:rPr lang="nb-NO" sz="2800"/>
              <a:t>2022.11.11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171032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B393B-34D0-43DF-B891-78B2139E9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238" y="402770"/>
            <a:ext cx="11172825" cy="1562100"/>
          </a:xfrm>
        </p:spPr>
        <p:txBody>
          <a:bodyPr/>
          <a:lstStyle/>
          <a:p>
            <a:r>
              <a:rPr lang="en-GB" sz="2800" dirty="0"/>
              <a:t>European Consumer Payment Report Sverige 2022</a:t>
            </a:r>
            <a:br>
              <a:rPr lang="en-GB" sz="2800" dirty="0"/>
            </a:br>
            <a:r>
              <a:rPr lang="nb-NO" sz="2800" b="0" dirty="0"/>
              <a:t>Om </a:t>
            </a:r>
            <a:r>
              <a:rPr lang="nb-NO" sz="2800" b="0" dirty="0" err="1"/>
              <a:t>undersökningen</a:t>
            </a:r>
            <a:endParaRPr lang="nb-NO" sz="2800" b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9887E4-97A6-4DAE-9034-77977F0BB373}"/>
              </a:ext>
            </a:extLst>
          </p:cNvPr>
          <p:cNvGrpSpPr/>
          <p:nvPr/>
        </p:nvGrpSpPr>
        <p:grpSpPr>
          <a:xfrm>
            <a:off x="5529943" y="0"/>
            <a:ext cx="6662057" cy="6815712"/>
            <a:chOff x="5529943" y="0"/>
            <a:chExt cx="6662057" cy="6815712"/>
          </a:xfrm>
        </p:grpSpPr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67F4D31C-94E5-48B3-B03B-76B601B70F6A}"/>
                </a:ext>
              </a:extLst>
            </p:cNvPr>
            <p:cNvSpPr/>
            <p:nvPr/>
          </p:nvSpPr>
          <p:spPr>
            <a:xfrm>
              <a:off x="9616561" y="3078954"/>
              <a:ext cx="353382" cy="175760"/>
            </a:xfrm>
            <a:custGeom>
              <a:avLst/>
              <a:gdLst/>
              <a:ahLst/>
              <a:cxnLst/>
              <a:rect l="0" t="0" r="r" b="b"/>
              <a:pathLst>
                <a:path w="729" h="361">
                  <a:moveTo>
                    <a:pt x="693" y="252"/>
                  </a:moveTo>
                  <a:lnTo>
                    <a:pt x="699" y="232"/>
                  </a:lnTo>
                  <a:lnTo>
                    <a:pt x="696" y="197"/>
                  </a:lnTo>
                  <a:lnTo>
                    <a:pt x="696" y="197"/>
                  </a:lnTo>
                  <a:cubicBezTo>
                    <a:pt x="696" y="196"/>
                    <a:pt x="696" y="196"/>
                    <a:pt x="696" y="195"/>
                  </a:cubicBezTo>
                  <a:lnTo>
                    <a:pt x="696" y="194"/>
                  </a:lnTo>
                  <a:lnTo>
                    <a:pt x="706" y="167"/>
                  </a:lnTo>
                  <a:lnTo>
                    <a:pt x="706" y="167"/>
                  </a:lnTo>
                  <a:lnTo>
                    <a:pt x="706" y="167"/>
                  </a:lnTo>
                  <a:cubicBezTo>
                    <a:pt x="707" y="166"/>
                    <a:pt x="707" y="165"/>
                    <a:pt x="708" y="165"/>
                  </a:cubicBezTo>
                  <a:lnTo>
                    <a:pt x="728" y="145"/>
                  </a:lnTo>
                  <a:lnTo>
                    <a:pt x="701" y="104"/>
                  </a:lnTo>
                  <a:lnTo>
                    <a:pt x="668" y="90"/>
                  </a:lnTo>
                  <a:lnTo>
                    <a:pt x="668" y="90"/>
                  </a:lnTo>
                  <a:cubicBezTo>
                    <a:pt x="668" y="89"/>
                    <a:pt x="668" y="89"/>
                    <a:pt x="667" y="89"/>
                  </a:cubicBezTo>
                  <a:cubicBezTo>
                    <a:pt x="666" y="89"/>
                    <a:pt x="665" y="88"/>
                    <a:pt x="665" y="87"/>
                  </a:cubicBezTo>
                  <a:cubicBezTo>
                    <a:pt x="664" y="86"/>
                    <a:pt x="665" y="86"/>
                    <a:pt x="664" y="85"/>
                  </a:cubicBezTo>
                  <a:lnTo>
                    <a:pt x="657" y="57"/>
                  </a:lnTo>
                  <a:lnTo>
                    <a:pt x="638" y="72"/>
                  </a:lnTo>
                  <a:lnTo>
                    <a:pt x="638" y="72"/>
                  </a:lnTo>
                  <a:cubicBezTo>
                    <a:pt x="638" y="72"/>
                    <a:pt x="638" y="73"/>
                    <a:pt x="637" y="73"/>
                  </a:cubicBezTo>
                  <a:cubicBezTo>
                    <a:pt x="636" y="73"/>
                    <a:pt x="635" y="74"/>
                    <a:pt x="634" y="74"/>
                  </a:cubicBezTo>
                  <a:cubicBezTo>
                    <a:pt x="634" y="74"/>
                    <a:pt x="634" y="74"/>
                    <a:pt x="633" y="74"/>
                  </a:cubicBezTo>
                  <a:lnTo>
                    <a:pt x="586" y="66"/>
                  </a:lnTo>
                  <a:lnTo>
                    <a:pt x="561" y="78"/>
                  </a:lnTo>
                  <a:lnTo>
                    <a:pt x="561" y="78"/>
                  </a:lnTo>
                  <a:lnTo>
                    <a:pt x="561" y="78"/>
                  </a:lnTo>
                  <a:cubicBezTo>
                    <a:pt x="560" y="79"/>
                    <a:pt x="559" y="79"/>
                    <a:pt x="558" y="79"/>
                  </a:cubicBezTo>
                  <a:cubicBezTo>
                    <a:pt x="557" y="79"/>
                    <a:pt x="556" y="79"/>
                    <a:pt x="555" y="78"/>
                  </a:cubicBezTo>
                  <a:lnTo>
                    <a:pt x="555" y="78"/>
                  </a:lnTo>
                  <a:lnTo>
                    <a:pt x="536" y="65"/>
                  </a:lnTo>
                  <a:lnTo>
                    <a:pt x="514" y="72"/>
                  </a:lnTo>
                  <a:lnTo>
                    <a:pt x="514" y="72"/>
                  </a:lnTo>
                  <a:cubicBezTo>
                    <a:pt x="513" y="72"/>
                    <a:pt x="513" y="73"/>
                    <a:pt x="512" y="73"/>
                  </a:cubicBezTo>
                  <a:cubicBezTo>
                    <a:pt x="511" y="73"/>
                    <a:pt x="510" y="72"/>
                    <a:pt x="509" y="72"/>
                  </a:cubicBezTo>
                  <a:lnTo>
                    <a:pt x="468" y="52"/>
                  </a:lnTo>
                  <a:lnTo>
                    <a:pt x="436" y="29"/>
                  </a:lnTo>
                  <a:lnTo>
                    <a:pt x="423" y="37"/>
                  </a:lnTo>
                  <a:lnTo>
                    <a:pt x="423" y="37"/>
                  </a:lnTo>
                  <a:cubicBezTo>
                    <a:pt x="422" y="38"/>
                    <a:pt x="421" y="38"/>
                    <a:pt x="419" y="38"/>
                  </a:cubicBezTo>
                  <a:cubicBezTo>
                    <a:pt x="418" y="38"/>
                    <a:pt x="417" y="37"/>
                    <a:pt x="416" y="37"/>
                  </a:cubicBezTo>
                  <a:cubicBezTo>
                    <a:pt x="415" y="36"/>
                    <a:pt x="415" y="36"/>
                    <a:pt x="414" y="36"/>
                  </a:cubicBezTo>
                  <a:lnTo>
                    <a:pt x="384" y="0"/>
                  </a:lnTo>
                  <a:lnTo>
                    <a:pt x="370" y="18"/>
                  </a:lnTo>
                  <a:lnTo>
                    <a:pt x="370" y="18"/>
                  </a:lnTo>
                  <a:cubicBezTo>
                    <a:pt x="370" y="19"/>
                    <a:pt x="369" y="19"/>
                    <a:pt x="368" y="20"/>
                  </a:cubicBezTo>
                  <a:cubicBezTo>
                    <a:pt x="367" y="20"/>
                    <a:pt x="366" y="21"/>
                    <a:pt x="365" y="21"/>
                  </a:cubicBezTo>
                  <a:lnTo>
                    <a:pt x="365" y="21"/>
                  </a:lnTo>
                  <a:lnTo>
                    <a:pt x="338" y="21"/>
                  </a:lnTo>
                  <a:lnTo>
                    <a:pt x="343" y="83"/>
                  </a:lnTo>
                  <a:lnTo>
                    <a:pt x="338" y="125"/>
                  </a:lnTo>
                  <a:lnTo>
                    <a:pt x="338" y="125"/>
                  </a:lnTo>
                  <a:cubicBezTo>
                    <a:pt x="338" y="126"/>
                    <a:pt x="338" y="126"/>
                    <a:pt x="338" y="127"/>
                  </a:cubicBezTo>
                  <a:cubicBezTo>
                    <a:pt x="337" y="127"/>
                    <a:pt x="336" y="127"/>
                    <a:pt x="336" y="128"/>
                  </a:cubicBezTo>
                  <a:cubicBezTo>
                    <a:pt x="335" y="128"/>
                    <a:pt x="335" y="129"/>
                    <a:pt x="334" y="129"/>
                  </a:cubicBezTo>
                  <a:lnTo>
                    <a:pt x="334" y="129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82" y="134"/>
                  </a:lnTo>
                  <a:cubicBezTo>
                    <a:pt x="281" y="134"/>
                    <a:pt x="281" y="134"/>
                    <a:pt x="280" y="134"/>
                  </a:cubicBezTo>
                  <a:lnTo>
                    <a:pt x="254" y="115"/>
                  </a:lnTo>
                  <a:lnTo>
                    <a:pt x="225" y="129"/>
                  </a:lnTo>
                  <a:lnTo>
                    <a:pt x="225" y="129"/>
                  </a:lnTo>
                  <a:lnTo>
                    <a:pt x="224" y="130"/>
                  </a:lnTo>
                  <a:cubicBezTo>
                    <a:pt x="223" y="130"/>
                    <a:pt x="223" y="129"/>
                    <a:pt x="222" y="129"/>
                  </a:cubicBezTo>
                  <a:lnTo>
                    <a:pt x="222" y="129"/>
                  </a:lnTo>
                  <a:lnTo>
                    <a:pt x="221" y="129"/>
                  </a:lnTo>
                  <a:lnTo>
                    <a:pt x="220" y="128"/>
                  </a:lnTo>
                  <a:cubicBezTo>
                    <a:pt x="220" y="127"/>
                    <a:pt x="220" y="127"/>
                    <a:pt x="220" y="127"/>
                  </a:cubicBezTo>
                  <a:lnTo>
                    <a:pt x="203" y="88"/>
                  </a:lnTo>
                  <a:lnTo>
                    <a:pt x="168" y="118"/>
                  </a:lnTo>
                  <a:lnTo>
                    <a:pt x="168" y="118"/>
                  </a:lnTo>
                  <a:cubicBezTo>
                    <a:pt x="167" y="118"/>
                    <a:pt x="167" y="118"/>
                    <a:pt x="167" y="118"/>
                  </a:cubicBezTo>
                  <a:cubicBezTo>
                    <a:pt x="166" y="118"/>
                    <a:pt x="166" y="118"/>
                    <a:pt x="166" y="118"/>
                  </a:cubicBezTo>
                  <a:lnTo>
                    <a:pt x="107" y="128"/>
                  </a:lnTo>
                  <a:lnTo>
                    <a:pt x="86" y="128"/>
                  </a:lnTo>
                  <a:lnTo>
                    <a:pt x="68" y="149"/>
                  </a:lnTo>
                  <a:lnTo>
                    <a:pt x="68" y="202"/>
                  </a:lnTo>
                  <a:cubicBezTo>
                    <a:pt x="68" y="202"/>
                    <a:pt x="68" y="202"/>
                    <a:pt x="68" y="204"/>
                  </a:cubicBezTo>
                  <a:lnTo>
                    <a:pt x="57" y="234"/>
                  </a:lnTo>
                  <a:lnTo>
                    <a:pt x="57" y="256"/>
                  </a:lnTo>
                  <a:lnTo>
                    <a:pt x="57" y="256"/>
                  </a:lnTo>
                  <a:cubicBezTo>
                    <a:pt x="58" y="257"/>
                    <a:pt x="58" y="257"/>
                    <a:pt x="58" y="258"/>
                  </a:cubicBezTo>
                  <a:cubicBezTo>
                    <a:pt x="58" y="258"/>
                    <a:pt x="58" y="259"/>
                    <a:pt x="57" y="259"/>
                  </a:cubicBezTo>
                  <a:lnTo>
                    <a:pt x="37" y="286"/>
                  </a:lnTo>
                  <a:lnTo>
                    <a:pt x="0" y="316"/>
                  </a:lnTo>
                  <a:lnTo>
                    <a:pt x="0" y="322"/>
                  </a:lnTo>
                  <a:lnTo>
                    <a:pt x="33" y="337"/>
                  </a:lnTo>
                  <a:lnTo>
                    <a:pt x="61" y="341"/>
                  </a:lnTo>
                  <a:lnTo>
                    <a:pt x="100" y="339"/>
                  </a:lnTo>
                  <a:lnTo>
                    <a:pt x="120" y="341"/>
                  </a:lnTo>
                  <a:lnTo>
                    <a:pt x="168" y="354"/>
                  </a:lnTo>
                  <a:lnTo>
                    <a:pt x="232" y="354"/>
                  </a:lnTo>
                  <a:lnTo>
                    <a:pt x="315" y="360"/>
                  </a:lnTo>
                  <a:lnTo>
                    <a:pt x="378" y="354"/>
                  </a:lnTo>
                  <a:lnTo>
                    <a:pt x="447" y="354"/>
                  </a:lnTo>
                  <a:lnTo>
                    <a:pt x="509" y="340"/>
                  </a:lnTo>
                  <a:lnTo>
                    <a:pt x="606" y="302"/>
                  </a:lnTo>
                  <a:lnTo>
                    <a:pt x="697" y="285"/>
                  </a:lnTo>
                  <a:lnTo>
                    <a:pt x="694" y="256"/>
                  </a:lnTo>
                  <a:lnTo>
                    <a:pt x="694" y="256"/>
                  </a:lnTo>
                  <a:cubicBezTo>
                    <a:pt x="693" y="255"/>
                    <a:pt x="693" y="254"/>
                    <a:pt x="693" y="254"/>
                  </a:cubicBezTo>
                  <a:cubicBezTo>
                    <a:pt x="693" y="253"/>
                    <a:pt x="693" y="253"/>
                    <a:pt x="693" y="252"/>
                  </a:cubicBezTo>
                </a:path>
              </a:pathLst>
            </a:custGeom>
            <a:solidFill>
              <a:schemeClr val="bg1"/>
            </a:solidFill>
            <a:ln w="3175">
              <a:solidFill>
                <a:srgbClr val="BFE2F4"/>
              </a:solidFill>
            </a:ln>
          </p:spPr>
        </p:sp>
        <p:sp>
          <p:nvSpPr>
            <p:cNvPr id="6" name="Freeform 95">
              <a:extLst>
                <a:ext uri="{FF2B5EF4-FFF2-40B4-BE49-F238E27FC236}">
                  <a16:creationId xmlns:a16="http://schemas.microsoft.com/office/drawing/2014/main" id="{3D282CA3-1433-47EC-96C4-986F4DCEE806}"/>
                </a:ext>
              </a:extLst>
            </p:cNvPr>
            <p:cNvSpPr/>
            <p:nvPr/>
          </p:nvSpPr>
          <p:spPr>
            <a:xfrm>
              <a:off x="9749867" y="2829930"/>
              <a:ext cx="626294" cy="493200"/>
            </a:xfrm>
            <a:custGeom>
              <a:avLst/>
              <a:gdLst/>
              <a:ahLst/>
              <a:cxnLst/>
              <a:rect l="0" t="0" r="r" b="b"/>
              <a:pathLst>
                <a:path w="1292" h="1013">
                  <a:moveTo>
                    <a:pt x="1266" y="365"/>
                  </a:moveTo>
                  <a:lnTo>
                    <a:pt x="1232" y="374"/>
                  </a:lnTo>
                  <a:lnTo>
                    <a:pt x="1232" y="374"/>
                  </a:lnTo>
                  <a:cubicBezTo>
                    <a:pt x="1231" y="375"/>
                    <a:pt x="1230" y="375"/>
                    <a:pt x="1229" y="375"/>
                  </a:cubicBezTo>
                  <a:cubicBezTo>
                    <a:pt x="1228" y="375"/>
                    <a:pt x="1227" y="375"/>
                    <a:pt x="1226" y="374"/>
                  </a:cubicBezTo>
                  <a:lnTo>
                    <a:pt x="1226" y="374"/>
                  </a:lnTo>
                  <a:cubicBezTo>
                    <a:pt x="1225" y="374"/>
                    <a:pt x="1224" y="373"/>
                    <a:pt x="1224" y="372"/>
                  </a:cubicBezTo>
                  <a:cubicBezTo>
                    <a:pt x="1223" y="371"/>
                    <a:pt x="1223" y="370"/>
                    <a:pt x="1223" y="369"/>
                  </a:cubicBezTo>
                  <a:lnTo>
                    <a:pt x="1223" y="369"/>
                  </a:lnTo>
                  <a:cubicBezTo>
                    <a:pt x="1220" y="350"/>
                    <a:pt x="1218" y="333"/>
                    <a:pt x="1218" y="313"/>
                  </a:cubicBezTo>
                  <a:cubicBezTo>
                    <a:pt x="1218" y="310"/>
                    <a:pt x="1218" y="307"/>
                    <a:pt x="1218" y="304"/>
                  </a:cubicBezTo>
                  <a:cubicBezTo>
                    <a:pt x="1218" y="302"/>
                    <a:pt x="1220" y="298"/>
                    <a:pt x="1235" y="292"/>
                  </a:cubicBezTo>
                  <a:lnTo>
                    <a:pt x="1261" y="262"/>
                  </a:lnTo>
                  <a:lnTo>
                    <a:pt x="1258" y="250"/>
                  </a:lnTo>
                  <a:lnTo>
                    <a:pt x="1241" y="245"/>
                  </a:lnTo>
                  <a:lnTo>
                    <a:pt x="1217" y="233"/>
                  </a:lnTo>
                  <a:lnTo>
                    <a:pt x="1185" y="233"/>
                  </a:lnTo>
                  <a:lnTo>
                    <a:pt x="1185" y="233"/>
                  </a:lnTo>
                  <a:cubicBezTo>
                    <a:pt x="1183" y="233"/>
                    <a:pt x="1182" y="233"/>
                    <a:pt x="1181" y="232"/>
                  </a:cubicBezTo>
                  <a:cubicBezTo>
                    <a:pt x="1181" y="232"/>
                    <a:pt x="1180" y="232"/>
                    <a:pt x="1180" y="231"/>
                  </a:cubicBezTo>
                  <a:lnTo>
                    <a:pt x="1094" y="150"/>
                  </a:lnTo>
                  <a:lnTo>
                    <a:pt x="1043" y="128"/>
                  </a:lnTo>
                  <a:lnTo>
                    <a:pt x="1042" y="128"/>
                  </a:lnTo>
                  <a:lnTo>
                    <a:pt x="1013" y="105"/>
                  </a:lnTo>
                  <a:lnTo>
                    <a:pt x="980" y="93"/>
                  </a:lnTo>
                  <a:lnTo>
                    <a:pt x="960" y="101"/>
                  </a:lnTo>
                  <a:lnTo>
                    <a:pt x="958" y="101"/>
                  </a:lnTo>
                  <a:lnTo>
                    <a:pt x="916" y="106"/>
                  </a:lnTo>
                  <a:lnTo>
                    <a:pt x="914" y="106"/>
                  </a:lnTo>
                  <a:lnTo>
                    <a:pt x="885" y="98"/>
                  </a:lnTo>
                  <a:lnTo>
                    <a:pt x="885" y="98"/>
                  </a:lnTo>
                  <a:lnTo>
                    <a:pt x="884" y="97"/>
                  </a:lnTo>
                  <a:cubicBezTo>
                    <a:pt x="883" y="96"/>
                    <a:pt x="882" y="96"/>
                    <a:pt x="881" y="95"/>
                  </a:cubicBezTo>
                  <a:lnTo>
                    <a:pt x="840" y="20"/>
                  </a:lnTo>
                  <a:lnTo>
                    <a:pt x="818" y="0"/>
                  </a:lnTo>
                  <a:lnTo>
                    <a:pt x="777" y="31"/>
                  </a:lnTo>
                  <a:lnTo>
                    <a:pt x="757" y="63"/>
                  </a:lnTo>
                  <a:lnTo>
                    <a:pt x="757" y="63"/>
                  </a:lnTo>
                  <a:cubicBezTo>
                    <a:pt x="756" y="64"/>
                    <a:pt x="756" y="65"/>
                    <a:pt x="755" y="65"/>
                  </a:cubicBezTo>
                  <a:lnTo>
                    <a:pt x="723" y="82"/>
                  </a:lnTo>
                  <a:lnTo>
                    <a:pt x="723" y="82"/>
                  </a:lnTo>
                  <a:cubicBezTo>
                    <a:pt x="722" y="82"/>
                    <a:pt x="722" y="82"/>
                    <a:pt x="721" y="82"/>
                  </a:cubicBezTo>
                  <a:cubicBezTo>
                    <a:pt x="721" y="82"/>
                    <a:pt x="721" y="82"/>
                    <a:pt x="720" y="82"/>
                  </a:cubicBezTo>
                  <a:lnTo>
                    <a:pt x="685" y="85"/>
                  </a:lnTo>
                  <a:lnTo>
                    <a:pt x="621" y="77"/>
                  </a:lnTo>
                  <a:lnTo>
                    <a:pt x="566" y="56"/>
                  </a:lnTo>
                  <a:lnTo>
                    <a:pt x="533" y="64"/>
                  </a:lnTo>
                  <a:lnTo>
                    <a:pt x="533" y="64"/>
                  </a:lnTo>
                  <a:cubicBezTo>
                    <a:pt x="532" y="64"/>
                    <a:pt x="531" y="64"/>
                    <a:pt x="530" y="64"/>
                  </a:cubicBezTo>
                  <a:cubicBezTo>
                    <a:pt x="530" y="64"/>
                    <a:pt x="529" y="64"/>
                    <a:pt x="528" y="64"/>
                  </a:cubicBezTo>
                  <a:lnTo>
                    <a:pt x="508" y="55"/>
                  </a:lnTo>
                  <a:lnTo>
                    <a:pt x="469" y="58"/>
                  </a:lnTo>
                  <a:lnTo>
                    <a:pt x="446" y="74"/>
                  </a:lnTo>
                  <a:lnTo>
                    <a:pt x="446" y="74"/>
                  </a:lnTo>
                  <a:cubicBezTo>
                    <a:pt x="445" y="74"/>
                    <a:pt x="444" y="74"/>
                    <a:pt x="443" y="74"/>
                  </a:cubicBezTo>
                  <a:cubicBezTo>
                    <a:pt x="442" y="74"/>
                    <a:pt x="441" y="74"/>
                    <a:pt x="440" y="74"/>
                  </a:cubicBezTo>
                  <a:lnTo>
                    <a:pt x="414" y="64"/>
                  </a:lnTo>
                  <a:lnTo>
                    <a:pt x="384" y="85"/>
                  </a:lnTo>
                  <a:lnTo>
                    <a:pt x="384" y="85"/>
                  </a:lnTo>
                  <a:cubicBezTo>
                    <a:pt x="383" y="85"/>
                    <a:pt x="383" y="85"/>
                    <a:pt x="382" y="85"/>
                  </a:cubicBezTo>
                  <a:cubicBezTo>
                    <a:pt x="381" y="85"/>
                    <a:pt x="381" y="85"/>
                    <a:pt x="380" y="85"/>
                  </a:cubicBezTo>
                  <a:lnTo>
                    <a:pt x="347" y="85"/>
                  </a:lnTo>
                  <a:lnTo>
                    <a:pt x="294" y="74"/>
                  </a:lnTo>
                  <a:lnTo>
                    <a:pt x="226" y="87"/>
                  </a:lnTo>
                  <a:lnTo>
                    <a:pt x="180" y="112"/>
                  </a:lnTo>
                  <a:lnTo>
                    <a:pt x="143" y="123"/>
                  </a:lnTo>
                  <a:lnTo>
                    <a:pt x="129" y="144"/>
                  </a:lnTo>
                  <a:lnTo>
                    <a:pt x="129" y="144"/>
                  </a:lnTo>
                  <a:cubicBezTo>
                    <a:pt x="128" y="145"/>
                    <a:pt x="127" y="145"/>
                    <a:pt x="126" y="146"/>
                  </a:cubicBezTo>
                  <a:lnTo>
                    <a:pt x="126" y="146"/>
                  </a:lnTo>
                  <a:lnTo>
                    <a:pt x="92" y="162"/>
                  </a:lnTo>
                  <a:lnTo>
                    <a:pt x="73" y="188"/>
                  </a:lnTo>
                  <a:lnTo>
                    <a:pt x="73" y="210"/>
                  </a:lnTo>
                  <a:lnTo>
                    <a:pt x="73" y="210"/>
                  </a:lnTo>
                  <a:cubicBezTo>
                    <a:pt x="73" y="212"/>
                    <a:pt x="72" y="211"/>
                    <a:pt x="72" y="213"/>
                  </a:cubicBezTo>
                  <a:cubicBezTo>
                    <a:pt x="71" y="213"/>
                    <a:pt x="72" y="215"/>
                    <a:pt x="71" y="215"/>
                  </a:cubicBezTo>
                  <a:lnTo>
                    <a:pt x="41" y="240"/>
                  </a:lnTo>
                  <a:lnTo>
                    <a:pt x="41" y="240"/>
                  </a:lnTo>
                  <a:cubicBezTo>
                    <a:pt x="40" y="240"/>
                    <a:pt x="39" y="240"/>
                    <a:pt x="38" y="240"/>
                  </a:cubicBezTo>
                  <a:cubicBezTo>
                    <a:pt x="37" y="240"/>
                    <a:pt x="36" y="240"/>
                    <a:pt x="35" y="240"/>
                  </a:cubicBezTo>
                  <a:lnTo>
                    <a:pt x="0" y="234"/>
                  </a:lnTo>
                  <a:lnTo>
                    <a:pt x="0" y="234"/>
                  </a:lnTo>
                  <a:lnTo>
                    <a:pt x="0" y="264"/>
                  </a:lnTo>
                  <a:lnTo>
                    <a:pt x="8" y="286"/>
                  </a:lnTo>
                  <a:lnTo>
                    <a:pt x="18" y="313"/>
                  </a:lnTo>
                  <a:lnTo>
                    <a:pt x="38" y="351"/>
                  </a:lnTo>
                  <a:lnTo>
                    <a:pt x="38" y="351"/>
                  </a:lnTo>
                  <a:lnTo>
                    <a:pt x="53" y="431"/>
                  </a:lnTo>
                  <a:lnTo>
                    <a:pt x="53" y="461"/>
                  </a:lnTo>
                  <a:lnTo>
                    <a:pt x="59" y="461"/>
                  </a:lnTo>
                  <a:lnTo>
                    <a:pt x="59" y="461"/>
                  </a:lnTo>
                  <a:cubicBezTo>
                    <a:pt x="60" y="461"/>
                    <a:pt x="61" y="461"/>
                    <a:pt x="61" y="461"/>
                  </a:cubicBezTo>
                  <a:cubicBezTo>
                    <a:pt x="62" y="462"/>
                    <a:pt x="63" y="462"/>
                    <a:pt x="63" y="463"/>
                  </a:cubicBezTo>
                  <a:lnTo>
                    <a:pt x="63" y="463"/>
                  </a:lnTo>
                  <a:lnTo>
                    <a:pt x="76" y="494"/>
                  </a:lnTo>
                  <a:lnTo>
                    <a:pt x="76" y="494"/>
                  </a:lnTo>
                  <a:cubicBezTo>
                    <a:pt x="76" y="495"/>
                    <a:pt x="76" y="495"/>
                    <a:pt x="76" y="496"/>
                  </a:cubicBezTo>
                  <a:cubicBezTo>
                    <a:pt x="76" y="497"/>
                    <a:pt x="76" y="497"/>
                    <a:pt x="76" y="498"/>
                  </a:cubicBezTo>
                  <a:lnTo>
                    <a:pt x="68" y="518"/>
                  </a:lnTo>
                  <a:lnTo>
                    <a:pt x="67" y="524"/>
                  </a:lnTo>
                  <a:lnTo>
                    <a:pt x="88" y="524"/>
                  </a:lnTo>
                  <a:lnTo>
                    <a:pt x="104" y="502"/>
                  </a:lnTo>
                  <a:lnTo>
                    <a:pt x="104" y="502"/>
                  </a:lnTo>
                  <a:cubicBezTo>
                    <a:pt x="104" y="501"/>
                    <a:pt x="104" y="500"/>
                    <a:pt x="106" y="500"/>
                  </a:cubicBezTo>
                  <a:cubicBezTo>
                    <a:pt x="107" y="499"/>
                    <a:pt x="108" y="499"/>
                    <a:pt x="109" y="499"/>
                  </a:cubicBezTo>
                  <a:lnTo>
                    <a:pt x="109" y="499"/>
                  </a:lnTo>
                  <a:cubicBezTo>
                    <a:pt x="110" y="499"/>
                    <a:pt x="111" y="499"/>
                    <a:pt x="112" y="500"/>
                  </a:cubicBezTo>
                  <a:cubicBezTo>
                    <a:pt x="113" y="500"/>
                    <a:pt x="113" y="501"/>
                    <a:pt x="114" y="502"/>
                  </a:cubicBezTo>
                  <a:lnTo>
                    <a:pt x="145" y="539"/>
                  </a:lnTo>
                  <a:lnTo>
                    <a:pt x="157" y="532"/>
                  </a:lnTo>
                  <a:lnTo>
                    <a:pt x="157" y="532"/>
                  </a:lnTo>
                  <a:lnTo>
                    <a:pt x="157" y="532"/>
                  </a:lnTo>
                  <a:cubicBezTo>
                    <a:pt x="158" y="531"/>
                    <a:pt x="158" y="531"/>
                    <a:pt x="160" y="531"/>
                  </a:cubicBezTo>
                  <a:cubicBezTo>
                    <a:pt x="161" y="531"/>
                    <a:pt x="162" y="531"/>
                    <a:pt x="163" y="532"/>
                  </a:cubicBezTo>
                  <a:cubicBezTo>
                    <a:pt x="163" y="532"/>
                    <a:pt x="164" y="532"/>
                    <a:pt x="164" y="532"/>
                  </a:cubicBezTo>
                  <a:lnTo>
                    <a:pt x="199" y="556"/>
                  </a:lnTo>
                  <a:lnTo>
                    <a:pt x="237" y="575"/>
                  </a:lnTo>
                  <a:lnTo>
                    <a:pt x="259" y="567"/>
                  </a:lnTo>
                  <a:lnTo>
                    <a:pt x="259" y="567"/>
                  </a:lnTo>
                  <a:lnTo>
                    <a:pt x="259" y="567"/>
                  </a:lnTo>
                  <a:cubicBezTo>
                    <a:pt x="260" y="567"/>
                    <a:pt x="261" y="567"/>
                    <a:pt x="262" y="567"/>
                  </a:cubicBezTo>
                  <a:cubicBezTo>
                    <a:pt x="263" y="567"/>
                    <a:pt x="264" y="567"/>
                    <a:pt x="265" y="567"/>
                  </a:cubicBezTo>
                  <a:lnTo>
                    <a:pt x="265" y="567"/>
                  </a:lnTo>
                  <a:lnTo>
                    <a:pt x="283" y="580"/>
                  </a:lnTo>
                  <a:lnTo>
                    <a:pt x="306" y="568"/>
                  </a:lnTo>
                  <a:lnTo>
                    <a:pt x="306" y="568"/>
                  </a:lnTo>
                  <a:cubicBezTo>
                    <a:pt x="307" y="568"/>
                    <a:pt x="307" y="568"/>
                    <a:pt x="308" y="568"/>
                  </a:cubicBezTo>
                  <a:cubicBezTo>
                    <a:pt x="309" y="568"/>
                    <a:pt x="309" y="568"/>
                    <a:pt x="310" y="568"/>
                  </a:cubicBezTo>
                  <a:lnTo>
                    <a:pt x="357" y="576"/>
                  </a:lnTo>
                  <a:lnTo>
                    <a:pt x="381" y="556"/>
                  </a:lnTo>
                  <a:lnTo>
                    <a:pt x="381" y="556"/>
                  </a:lnTo>
                  <a:cubicBezTo>
                    <a:pt x="382" y="556"/>
                    <a:pt x="383" y="556"/>
                    <a:pt x="384" y="556"/>
                  </a:cubicBezTo>
                  <a:cubicBezTo>
                    <a:pt x="385" y="556"/>
                    <a:pt x="386" y="556"/>
                    <a:pt x="387" y="556"/>
                  </a:cubicBezTo>
                  <a:lnTo>
                    <a:pt x="387" y="556"/>
                  </a:lnTo>
                  <a:cubicBezTo>
                    <a:pt x="388" y="557"/>
                    <a:pt x="388" y="557"/>
                    <a:pt x="388" y="557"/>
                  </a:cubicBezTo>
                  <a:cubicBezTo>
                    <a:pt x="390" y="558"/>
                    <a:pt x="390" y="557"/>
                    <a:pt x="391" y="559"/>
                  </a:cubicBezTo>
                  <a:cubicBezTo>
                    <a:pt x="391" y="559"/>
                    <a:pt x="391" y="560"/>
                    <a:pt x="392" y="561"/>
                  </a:cubicBezTo>
                  <a:lnTo>
                    <a:pt x="401" y="596"/>
                  </a:lnTo>
                  <a:lnTo>
                    <a:pt x="432" y="610"/>
                  </a:lnTo>
                  <a:lnTo>
                    <a:pt x="432" y="610"/>
                  </a:lnTo>
                  <a:cubicBezTo>
                    <a:pt x="433" y="610"/>
                    <a:pt x="433" y="610"/>
                    <a:pt x="433" y="610"/>
                  </a:cubicBezTo>
                  <a:cubicBezTo>
                    <a:pt x="434" y="611"/>
                    <a:pt x="435" y="611"/>
                    <a:pt x="435" y="612"/>
                  </a:cubicBezTo>
                  <a:lnTo>
                    <a:pt x="468" y="660"/>
                  </a:lnTo>
                  <a:lnTo>
                    <a:pt x="468" y="660"/>
                  </a:lnTo>
                  <a:cubicBezTo>
                    <a:pt x="469" y="660"/>
                    <a:pt x="469" y="661"/>
                    <a:pt x="469" y="661"/>
                  </a:cubicBezTo>
                  <a:cubicBezTo>
                    <a:pt x="470" y="662"/>
                    <a:pt x="470" y="663"/>
                    <a:pt x="470" y="664"/>
                  </a:cubicBezTo>
                  <a:cubicBezTo>
                    <a:pt x="470" y="665"/>
                    <a:pt x="469" y="665"/>
                    <a:pt x="469" y="667"/>
                  </a:cubicBezTo>
                  <a:cubicBezTo>
                    <a:pt x="468" y="667"/>
                    <a:pt x="469" y="668"/>
                    <a:pt x="468" y="668"/>
                  </a:cubicBezTo>
                  <a:lnTo>
                    <a:pt x="444" y="691"/>
                  </a:lnTo>
                  <a:lnTo>
                    <a:pt x="436" y="714"/>
                  </a:lnTo>
                  <a:lnTo>
                    <a:pt x="439" y="749"/>
                  </a:lnTo>
                  <a:lnTo>
                    <a:pt x="439" y="749"/>
                  </a:lnTo>
                  <a:lnTo>
                    <a:pt x="439" y="750"/>
                  </a:lnTo>
                  <a:cubicBezTo>
                    <a:pt x="439" y="751"/>
                    <a:pt x="439" y="751"/>
                    <a:pt x="439" y="751"/>
                  </a:cubicBezTo>
                  <a:lnTo>
                    <a:pt x="433" y="772"/>
                  </a:lnTo>
                  <a:lnTo>
                    <a:pt x="437" y="802"/>
                  </a:lnTo>
                  <a:lnTo>
                    <a:pt x="495" y="821"/>
                  </a:lnTo>
                  <a:lnTo>
                    <a:pt x="576" y="871"/>
                  </a:lnTo>
                  <a:lnTo>
                    <a:pt x="576" y="871"/>
                  </a:lnTo>
                  <a:lnTo>
                    <a:pt x="576" y="871"/>
                  </a:lnTo>
                  <a:cubicBezTo>
                    <a:pt x="577" y="872"/>
                    <a:pt x="577" y="872"/>
                    <a:pt x="578" y="873"/>
                  </a:cubicBezTo>
                  <a:lnTo>
                    <a:pt x="606" y="914"/>
                  </a:lnTo>
                  <a:lnTo>
                    <a:pt x="606" y="914"/>
                  </a:lnTo>
                  <a:cubicBezTo>
                    <a:pt x="606" y="915"/>
                    <a:pt x="606" y="915"/>
                    <a:pt x="606" y="916"/>
                  </a:cubicBezTo>
                  <a:cubicBezTo>
                    <a:pt x="606" y="916"/>
                    <a:pt x="606" y="916"/>
                    <a:pt x="606" y="917"/>
                  </a:cubicBezTo>
                  <a:lnTo>
                    <a:pt x="622" y="992"/>
                  </a:lnTo>
                  <a:lnTo>
                    <a:pt x="626" y="1001"/>
                  </a:lnTo>
                  <a:lnTo>
                    <a:pt x="642" y="1001"/>
                  </a:lnTo>
                  <a:lnTo>
                    <a:pt x="642" y="1001"/>
                  </a:lnTo>
                  <a:cubicBezTo>
                    <a:pt x="643" y="1001"/>
                    <a:pt x="643" y="1001"/>
                    <a:pt x="644" y="1001"/>
                  </a:cubicBezTo>
                  <a:lnTo>
                    <a:pt x="645" y="1001"/>
                  </a:lnTo>
                  <a:lnTo>
                    <a:pt x="671" y="1012"/>
                  </a:lnTo>
                  <a:lnTo>
                    <a:pt x="700" y="1012"/>
                  </a:lnTo>
                  <a:lnTo>
                    <a:pt x="732" y="1007"/>
                  </a:lnTo>
                  <a:lnTo>
                    <a:pt x="768" y="983"/>
                  </a:lnTo>
                  <a:lnTo>
                    <a:pt x="768" y="983"/>
                  </a:lnTo>
                  <a:cubicBezTo>
                    <a:pt x="769" y="983"/>
                    <a:pt x="770" y="983"/>
                    <a:pt x="770" y="983"/>
                  </a:cubicBezTo>
                  <a:cubicBezTo>
                    <a:pt x="771" y="983"/>
                    <a:pt x="772" y="983"/>
                    <a:pt x="773" y="983"/>
                  </a:cubicBezTo>
                  <a:lnTo>
                    <a:pt x="828" y="995"/>
                  </a:lnTo>
                  <a:lnTo>
                    <a:pt x="880" y="957"/>
                  </a:lnTo>
                  <a:lnTo>
                    <a:pt x="880" y="957"/>
                  </a:lnTo>
                  <a:cubicBezTo>
                    <a:pt x="881" y="957"/>
                    <a:pt x="881" y="956"/>
                    <a:pt x="881" y="956"/>
                  </a:cubicBezTo>
                  <a:cubicBezTo>
                    <a:pt x="882" y="956"/>
                    <a:pt x="883" y="955"/>
                    <a:pt x="884" y="955"/>
                  </a:cubicBezTo>
                  <a:lnTo>
                    <a:pt x="942" y="955"/>
                  </a:lnTo>
                  <a:lnTo>
                    <a:pt x="923" y="903"/>
                  </a:lnTo>
                  <a:lnTo>
                    <a:pt x="923" y="903"/>
                  </a:lnTo>
                  <a:cubicBezTo>
                    <a:pt x="923" y="902"/>
                    <a:pt x="923" y="901"/>
                    <a:pt x="923" y="900"/>
                  </a:cubicBezTo>
                  <a:cubicBezTo>
                    <a:pt x="923" y="899"/>
                    <a:pt x="923" y="898"/>
                    <a:pt x="924" y="897"/>
                  </a:cubicBezTo>
                  <a:cubicBezTo>
                    <a:pt x="925" y="896"/>
                    <a:pt x="925" y="895"/>
                    <a:pt x="926" y="894"/>
                  </a:cubicBezTo>
                  <a:cubicBezTo>
                    <a:pt x="926" y="894"/>
                    <a:pt x="926" y="894"/>
                    <a:pt x="927" y="894"/>
                  </a:cubicBezTo>
                  <a:lnTo>
                    <a:pt x="962" y="876"/>
                  </a:lnTo>
                  <a:lnTo>
                    <a:pt x="962" y="876"/>
                  </a:lnTo>
                  <a:lnTo>
                    <a:pt x="963" y="876"/>
                  </a:lnTo>
                  <a:lnTo>
                    <a:pt x="964" y="876"/>
                  </a:lnTo>
                  <a:lnTo>
                    <a:pt x="982" y="876"/>
                  </a:lnTo>
                  <a:lnTo>
                    <a:pt x="1030" y="826"/>
                  </a:lnTo>
                  <a:lnTo>
                    <a:pt x="1030" y="826"/>
                  </a:lnTo>
                  <a:cubicBezTo>
                    <a:pt x="1031" y="825"/>
                    <a:pt x="1031" y="825"/>
                    <a:pt x="1032" y="825"/>
                  </a:cubicBezTo>
                  <a:cubicBezTo>
                    <a:pt x="1033" y="824"/>
                    <a:pt x="1034" y="824"/>
                    <a:pt x="1035" y="824"/>
                  </a:cubicBezTo>
                  <a:cubicBezTo>
                    <a:pt x="1036" y="824"/>
                    <a:pt x="1036" y="824"/>
                    <a:pt x="1037" y="824"/>
                  </a:cubicBezTo>
                  <a:lnTo>
                    <a:pt x="1070" y="831"/>
                  </a:lnTo>
                  <a:lnTo>
                    <a:pt x="1070" y="831"/>
                  </a:lnTo>
                  <a:cubicBezTo>
                    <a:pt x="1070" y="831"/>
                    <a:pt x="1071" y="830"/>
                    <a:pt x="1072" y="831"/>
                  </a:cubicBezTo>
                  <a:cubicBezTo>
                    <a:pt x="1072" y="831"/>
                    <a:pt x="1073" y="832"/>
                    <a:pt x="1074" y="833"/>
                  </a:cubicBezTo>
                  <a:lnTo>
                    <a:pt x="1093" y="860"/>
                  </a:lnTo>
                  <a:lnTo>
                    <a:pt x="1112" y="863"/>
                  </a:lnTo>
                  <a:lnTo>
                    <a:pt x="1139" y="849"/>
                  </a:lnTo>
                  <a:lnTo>
                    <a:pt x="1133" y="829"/>
                  </a:lnTo>
                  <a:lnTo>
                    <a:pt x="1127" y="826"/>
                  </a:lnTo>
                  <a:lnTo>
                    <a:pt x="1127" y="826"/>
                  </a:lnTo>
                  <a:cubicBezTo>
                    <a:pt x="1126" y="826"/>
                    <a:pt x="1126" y="826"/>
                    <a:pt x="1126" y="826"/>
                  </a:cubicBezTo>
                  <a:cubicBezTo>
                    <a:pt x="1125" y="826"/>
                    <a:pt x="1125" y="825"/>
                    <a:pt x="1124" y="824"/>
                  </a:cubicBezTo>
                  <a:lnTo>
                    <a:pt x="1089" y="777"/>
                  </a:lnTo>
                  <a:lnTo>
                    <a:pt x="1089" y="777"/>
                  </a:lnTo>
                  <a:cubicBezTo>
                    <a:pt x="1088" y="776"/>
                    <a:pt x="1088" y="776"/>
                    <a:pt x="1088" y="775"/>
                  </a:cubicBezTo>
                  <a:cubicBezTo>
                    <a:pt x="1088" y="774"/>
                    <a:pt x="1088" y="773"/>
                    <a:pt x="1089" y="772"/>
                  </a:cubicBezTo>
                  <a:lnTo>
                    <a:pt x="1092" y="738"/>
                  </a:lnTo>
                  <a:lnTo>
                    <a:pt x="1092" y="738"/>
                  </a:lnTo>
                  <a:lnTo>
                    <a:pt x="1092" y="737"/>
                  </a:lnTo>
                  <a:cubicBezTo>
                    <a:pt x="1092" y="736"/>
                    <a:pt x="1092" y="736"/>
                    <a:pt x="1092" y="735"/>
                  </a:cubicBezTo>
                  <a:lnTo>
                    <a:pt x="1111" y="705"/>
                  </a:lnTo>
                  <a:lnTo>
                    <a:pt x="1118" y="674"/>
                  </a:lnTo>
                  <a:lnTo>
                    <a:pt x="1109" y="650"/>
                  </a:lnTo>
                  <a:lnTo>
                    <a:pt x="1109" y="650"/>
                  </a:lnTo>
                  <a:cubicBezTo>
                    <a:pt x="1109" y="649"/>
                    <a:pt x="1109" y="649"/>
                    <a:pt x="1109" y="649"/>
                  </a:cubicBezTo>
                  <a:cubicBezTo>
                    <a:pt x="1109" y="648"/>
                    <a:pt x="1109" y="648"/>
                    <a:pt x="1109" y="647"/>
                  </a:cubicBezTo>
                  <a:lnTo>
                    <a:pt x="1111" y="541"/>
                  </a:lnTo>
                  <a:lnTo>
                    <a:pt x="1111" y="541"/>
                  </a:lnTo>
                  <a:lnTo>
                    <a:pt x="1111" y="541"/>
                  </a:lnTo>
                  <a:cubicBezTo>
                    <a:pt x="1111" y="540"/>
                    <a:pt x="1111" y="539"/>
                    <a:pt x="1112" y="538"/>
                  </a:cubicBezTo>
                  <a:cubicBezTo>
                    <a:pt x="1113" y="537"/>
                    <a:pt x="1113" y="537"/>
                    <a:pt x="1114" y="536"/>
                  </a:cubicBezTo>
                  <a:cubicBezTo>
                    <a:pt x="1114" y="536"/>
                    <a:pt x="1114" y="536"/>
                    <a:pt x="1115" y="536"/>
                  </a:cubicBezTo>
                  <a:lnTo>
                    <a:pt x="1163" y="509"/>
                  </a:lnTo>
                  <a:lnTo>
                    <a:pt x="1193" y="473"/>
                  </a:lnTo>
                  <a:cubicBezTo>
                    <a:pt x="1193" y="473"/>
                    <a:pt x="1193" y="473"/>
                    <a:pt x="1195" y="471"/>
                  </a:cubicBezTo>
                  <a:lnTo>
                    <a:pt x="1218" y="457"/>
                  </a:lnTo>
                  <a:lnTo>
                    <a:pt x="1250" y="442"/>
                  </a:lnTo>
                  <a:lnTo>
                    <a:pt x="1250" y="442"/>
                  </a:lnTo>
                  <a:cubicBezTo>
                    <a:pt x="1250" y="442"/>
                    <a:pt x="1251" y="442"/>
                    <a:pt x="1252" y="442"/>
                  </a:cubicBezTo>
                  <a:cubicBezTo>
                    <a:pt x="1252" y="442"/>
                    <a:pt x="1253" y="442"/>
                    <a:pt x="1254" y="442"/>
                  </a:cubicBezTo>
                  <a:lnTo>
                    <a:pt x="1266" y="444"/>
                  </a:lnTo>
                  <a:lnTo>
                    <a:pt x="1291" y="380"/>
                  </a:lnTo>
                  <a:lnTo>
                    <a:pt x="1266" y="365"/>
                  </a:lnTo>
                </a:path>
              </a:pathLst>
            </a:custGeom>
            <a:solidFill>
              <a:srgbClr val="1D527F"/>
            </a:solidFill>
            <a:ln w="3175">
              <a:solidFill>
                <a:srgbClr val="BFE2F4"/>
              </a:solidFill>
            </a:ln>
          </p:spPr>
        </p:sp>
        <p:grpSp>
          <p:nvGrpSpPr>
            <p:cNvPr id="7" name="Grupp 315">
              <a:extLst>
                <a:ext uri="{FF2B5EF4-FFF2-40B4-BE49-F238E27FC236}">
                  <a16:creationId xmlns:a16="http://schemas.microsoft.com/office/drawing/2014/main" id="{22A33403-E8D9-4490-9BD3-501AC0B0E7F9}"/>
                </a:ext>
              </a:extLst>
            </p:cNvPr>
            <p:cNvGrpSpPr/>
            <p:nvPr/>
          </p:nvGrpSpPr>
          <p:grpSpPr>
            <a:xfrm>
              <a:off x="5529943" y="0"/>
              <a:ext cx="6662057" cy="6815712"/>
              <a:chOff x="2633663" y="-4763"/>
              <a:chExt cx="6502400" cy="5973763"/>
            </a:xfrm>
          </p:grpSpPr>
          <p:sp>
            <p:nvSpPr>
              <p:cNvPr id="8" name="Freeform 177">
                <a:extLst>
                  <a:ext uri="{FF2B5EF4-FFF2-40B4-BE49-F238E27FC236}">
                    <a16:creationId xmlns:a16="http://schemas.microsoft.com/office/drawing/2014/main" id="{0D5D02CA-BAA2-4C99-A5BB-0A681F5C5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5546" y="4521826"/>
                <a:ext cx="1395515" cy="1117059"/>
              </a:xfrm>
              <a:custGeom>
                <a:avLst/>
                <a:gdLst>
                  <a:gd name="T0" fmla="*/ 2147483647 w 1166"/>
                  <a:gd name="T1" fmla="*/ 2147483647 h 1031"/>
                  <a:gd name="T2" fmla="*/ 2147483647 w 1166"/>
                  <a:gd name="T3" fmla="*/ 2147483647 h 1031"/>
                  <a:gd name="T4" fmla="*/ 2147483647 w 1166"/>
                  <a:gd name="T5" fmla="*/ 2147483647 h 1031"/>
                  <a:gd name="T6" fmla="*/ 2147483647 w 1166"/>
                  <a:gd name="T7" fmla="*/ 2147483647 h 1031"/>
                  <a:gd name="T8" fmla="*/ 2147483647 w 1166"/>
                  <a:gd name="T9" fmla="*/ 2147483647 h 1031"/>
                  <a:gd name="T10" fmla="*/ 2147483647 w 1166"/>
                  <a:gd name="T11" fmla="*/ 2147483647 h 1031"/>
                  <a:gd name="T12" fmla="*/ 2147483647 w 1166"/>
                  <a:gd name="T13" fmla="*/ 2147483647 h 1031"/>
                  <a:gd name="T14" fmla="*/ 2147483647 w 1166"/>
                  <a:gd name="T15" fmla="*/ 2147483647 h 1031"/>
                  <a:gd name="T16" fmla="*/ 2147483647 w 1166"/>
                  <a:gd name="T17" fmla="*/ 2147483647 h 1031"/>
                  <a:gd name="T18" fmla="*/ 2147483647 w 1166"/>
                  <a:gd name="T19" fmla="*/ 2147483647 h 1031"/>
                  <a:gd name="T20" fmla="*/ 2147483647 w 1166"/>
                  <a:gd name="T21" fmla="*/ 2147483647 h 1031"/>
                  <a:gd name="T22" fmla="*/ 2147483647 w 1166"/>
                  <a:gd name="T23" fmla="*/ 2147483647 h 1031"/>
                  <a:gd name="T24" fmla="*/ 2147483647 w 1166"/>
                  <a:gd name="T25" fmla="*/ 2147483647 h 1031"/>
                  <a:gd name="T26" fmla="*/ 2147483647 w 1166"/>
                  <a:gd name="T27" fmla="*/ 2147483647 h 1031"/>
                  <a:gd name="T28" fmla="*/ 2147483647 w 1166"/>
                  <a:gd name="T29" fmla="*/ 2147483647 h 1031"/>
                  <a:gd name="T30" fmla="*/ 2147483647 w 1166"/>
                  <a:gd name="T31" fmla="*/ 2147483647 h 1031"/>
                  <a:gd name="T32" fmla="*/ 2147483647 w 1166"/>
                  <a:gd name="T33" fmla="*/ 2147483647 h 1031"/>
                  <a:gd name="T34" fmla="*/ 2147483647 w 1166"/>
                  <a:gd name="T35" fmla="*/ 2147483647 h 1031"/>
                  <a:gd name="T36" fmla="*/ 2147483647 w 1166"/>
                  <a:gd name="T37" fmla="*/ 2147483647 h 1031"/>
                  <a:gd name="T38" fmla="*/ 2147483647 w 1166"/>
                  <a:gd name="T39" fmla="*/ 2147483647 h 1031"/>
                  <a:gd name="T40" fmla="*/ 2147483647 w 1166"/>
                  <a:gd name="T41" fmla="*/ 2147483647 h 1031"/>
                  <a:gd name="T42" fmla="*/ 2147483647 w 1166"/>
                  <a:gd name="T43" fmla="*/ 2147483647 h 1031"/>
                  <a:gd name="T44" fmla="*/ 2147483647 w 1166"/>
                  <a:gd name="T45" fmla="*/ 2147483647 h 1031"/>
                  <a:gd name="T46" fmla="*/ 0 w 1166"/>
                  <a:gd name="T47" fmla="*/ 2147483647 h 1031"/>
                  <a:gd name="T48" fmla="*/ 2147483647 w 1166"/>
                  <a:gd name="T49" fmla="*/ 2147483647 h 1031"/>
                  <a:gd name="T50" fmla="*/ 2147483647 w 1166"/>
                  <a:gd name="T51" fmla="*/ 2147483647 h 1031"/>
                  <a:gd name="T52" fmla="*/ 2147483647 w 1166"/>
                  <a:gd name="T53" fmla="*/ 2147483647 h 1031"/>
                  <a:gd name="T54" fmla="*/ 2147483647 w 1166"/>
                  <a:gd name="T55" fmla="*/ 2147483647 h 1031"/>
                  <a:gd name="T56" fmla="*/ 2147483647 w 1166"/>
                  <a:gd name="T57" fmla="*/ 2147483647 h 1031"/>
                  <a:gd name="T58" fmla="*/ 2147483647 w 1166"/>
                  <a:gd name="T59" fmla="*/ 2147483647 h 1031"/>
                  <a:gd name="T60" fmla="*/ 2147483647 w 1166"/>
                  <a:gd name="T61" fmla="*/ 2147483647 h 1031"/>
                  <a:gd name="T62" fmla="*/ 2147483647 w 1166"/>
                  <a:gd name="T63" fmla="*/ 2147483647 h 1031"/>
                  <a:gd name="T64" fmla="*/ 2147483647 w 1166"/>
                  <a:gd name="T65" fmla="*/ 2147483647 h 1031"/>
                  <a:gd name="T66" fmla="*/ 2147483647 w 1166"/>
                  <a:gd name="T67" fmla="*/ 2147483647 h 1031"/>
                  <a:gd name="T68" fmla="*/ 2147483647 w 1166"/>
                  <a:gd name="T69" fmla="*/ 2147483647 h 1031"/>
                  <a:gd name="T70" fmla="*/ 2147483647 w 1166"/>
                  <a:gd name="T71" fmla="*/ 2147483647 h 1031"/>
                  <a:gd name="T72" fmla="*/ 2147483647 w 1166"/>
                  <a:gd name="T73" fmla="*/ 2147483647 h 1031"/>
                  <a:gd name="T74" fmla="*/ 2147483647 w 1166"/>
                  <a:gd name="T75" fmla="*/ 2147483647 h 1031"/>
                  <a:gd name="T76" fmla="*/ 2147483647 w 1166"/>
                  <a:gd name="T77" fmla="*/ 2147483647 h 1031"/>
                  <a:gd name="T78" fmla="*/ 2147483647 w 1166"/>
                  <a:gd name="T79" fmla="*/ 2147483647 h 1031"/>
                  <a:gd name="T80" fmla="*/ 2147483647 w 1166"/>
                  <a:gd name="T81" fmla="*/ 2147483647 h 1031"/>
                  <a:gd name="T82" fmla="*/ 2147483647 w 1166"/>
                  <a:gd name="T83" fmla="*/ 2147483647 h 1031"/>
                  <a:gd name="T84" fmla="*/ 2147483647 w 1166"/>
                  <a:gd name="T85" fmla="*/ 2147483647 h 1031"/>
                  <a:gd name="T86" fmla="*/ 2147483647 w 1166"/>
                  <a:gd name="T87" fmla="*/ 2147483647 h 1031"/>
                  <a:gd name="T88" fmla="*/ 2147483647 w 1166"/>
                  <a:gd name="T89" fmla="*/ 2147483647 h 1031"/>
                  <a:gd name="T90" fmla="*/ 2147483647 w 1166"/>
                  <a:gd name="T91" fmla="*/ 2147483647 h 1031"/>
                  <a:gd name="T92" fmla="*/ 2147483647 w 1166"/>
                  <a:gd name="T93" fmla="*/ 2147483647 h 1031"/>
                  <a:gd name="T94" fmla="*/ 2147483647 w 1166"/>
                  <a:gd name="T95" fmla="*/ 2147483647 h 1031"/>
                  <a:gd name="T96" fmla="*/ 2147483647 w 1166"/>
                  <a:gd name="T97" fmla="*/ 2147483647 h 1031"/>
                  <a:gd name="T98" fmla="*/ 2147483647 w 1166"/>
                  <a:gd name="T99" fmla="*/ 2147483647 h 1031"/>
                  <a:gd name="T100" fmla="*/ 2147483647 w 1166"/>
                  <a:gd name="T101" fmla="*/ 2147483647 h 1031"/>
                  <a:gd name="T102" fmla="*/ 2147483647 w 1166"/>
                  <a:gd name="T103" fmla="*/ 2147483647 h 1031"/>
                  <a:gd name="T104" fmla="*/ 2147483647 w 1166"/>
                  <a:gd name="T105" fmla="*/ 2147483647 h 1031"/>
                  <a:gd name="T106" fmla="*/ 2147483647 w 1166"/>
                  <a:gd name="T107" fmla="*/ 2147483647 h 1031"/>
                  <a:gd name="T108" fmla="*/ 2147483647 w 1166"/>
                  <a:gd name="T109" fmla="*/ 2147483647 h 1031"/>
                  <a:gd name="T110" fmla="*/ 2147483647 w 1166"/>
                  <a:gd name="T111" fmla="*/ 2147483647 h 1031"/>
                  <a:gd name="T112" fmla="*/ 2147483647 w 1166"/>
                  <a:gd name="T113" fmla="*/ 2147483647 h 1031"/>
                  <a:gd name="T114" fmla="*/ 2147483647 w 1166"/>
                  <a:gd name="T115" fmla="*/ 2147483647 h 1031"/>
                  <a:gd name="T116" fmla="*/ 2147483647 w 1166"/>
                  <a:gd name="T117" fmla="*/ 2147483647 h 1031"/>
                  <a:gd name="T118" fmla="*/ 2147483647 w 1166"/>
                  <a:gd name="T119" fmla="*/ 2147483647 h 1031"/>
                  <a:gd name="T120" fmla="*/ 2147483647 w 1166"/>
                  <a:gd name="T121" fmla="*/ 2147483647 h 103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66"/>
                  <a:gd name="T184" fmla="*/ 0 h 1031"/>
                  <a:gd name="T185" fmla="*/ 1166 w 1166"/>
                  <a:gd name="T186" fmla="*/ 1031 h 103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66" h="1031">
                    <a:moveTo>
                      <a:pt x="1166" y="55"/>
                    </a:moveTo>
                    <a:lnTo>
                      <a:pt x="1116" y="69"/>
                    </a:lnTo>
                    <a:lnTo>
                      <a:pt x="1058" y="21"/>
                    </a:lnTo>
                    <a:lnTo>
                      <a:pt x="983" y="38"/>
                    </a:lnTo>
                    <a:lnTo>
                      <a:pt x="960" y="17"/>
                    </a:lnTo>
                    <a:lnTo>
                      <a:pt x="957" y="2"/>
                    </a:lnTo>
                    <a:lnTo>
                      <a:pt x="943" y="0"/>
                    </a:lnTo>
                    <a:lnTo>
                      <a:pt x="932" y="5"/>
                    </a:lnTo>
                    <a:lnTo>
                      <a:pt x="910" y="25"/>
                    </a:lnTo>
                    <a:lnTo>
                      <a:pt x="872" y="34"/>
                    </a:lnTo>
                    <a:lnTo>
                      <a:pt x="836" y="46"/>
                    </a:lnTo>
                    <a:lnTo>
                      <a:pt x="790" y="55"/>
                    </a:lnTo>
                    <a:lnTo>
                      <a:pt x="755" y="65"/>
                    </a:lnTo>
                    <a:lnTo>
                      <a:pt x="724" y="80"/>
                    </a:lnTo>
                    <a:lnTo>
                      <a:pt x="676" y="115"/>
                    </a:lnTo>
                    <a:lnTo>
                      <a:pt x="655" y="136"/>
                    </a:lnTo>
                    <a:lnTo>
                      <a:pt x="638" y="161"/>
                    </a:lnTo>
                    <a:lnTo>
                      <a:pt x="611" y="176"/>
                    </a:lnTo>
                    <a:lnTo>
                      <a:pt x="592" y="203"/>
                    </a:lnTo>
                    <a:lnTo>
                      <a:pt x="571" y="222"/>
                    </a:lnTo>
                    <a:lnTo>
                      <a:pt x="567" y="249"/>
                    </a:lnTo>
                    <a:lnTo>
                      <a:pt x="540" y="272"/>
                    </a:lnTo>
                    <a:lnTo>
                      <a:pt x="517" y="274"/>
                    </a:lnTo>
                    <a:lnTo>
                      <a:pt x="492" y="274"/>
                    </a:lnTo>
                    <a:lnTo>
                      <a:pt x="486" y="282"/>
                    </a:lnTo>
                    <a:lnTo>
                      <a:pt x="471" y="276"/>
                    </a:lnTo>
                    <a:lnTo>
                      <a:pt x="446" y="274"/>
                    </a:lnTo>
                    <a:lnTo>
                      <a:pt x="425" y="282"/>
                    </a:lnTo>
                    <a:lnTo>
                      <a:pt x="394" y="290"/>
                    </a:lnTo>
                    <a:lnTo>
                      <a:pt x="369" y="294"/>
                    </a:lnTo>
                    <a:lnTo>
                      <a:pt x="336" y="292"/>
                    </a:lnTo>
                    <a:lnTo>
                      <a:pt x="319" y="294"/>
                    </a:lnTo>
                    <a:lnTo>
                      <a:pt x="315" y="290"/>
                    </a:lnTo>
                    <a:lnTo>
                      <a:pt x="309" y="315"/>
                    </a:lnTo>
                    <a:lnTo>
                      <a:pt x="306" y="328"/>
                    </a:lnTo>
                    <a:lnTo>
                      <a:pt x="319" y="334"/>
                    </a:lnTo>
                    <a:lnTo>
                      <a:pt x="327" y="345"/>
                    </a:lnTo>
                    <a:lnTo>
                      <a:pt x="336" y="345"/>
                    </a:lnTo>
                    <a:lnTo>
                      <a:pt x="342" y="353"/>
                    </a:lnTo>
                    <a:lnTo>
                      <a:pt x="352" y="351"/>
                    </a:lnTo>
                    <a:lnTo>
                      <a:pt x="373" y="349"/>
                    </a:lnTo>
                    <a:lnTo>
                      <a:pt x="382" y="343"/>
                    </a:lnTo>
                    <a:lnTo>
                      <a:pt x="402" y="343"/>
                    </a:lnTo>
                    <a:lnTo>
                      <a:pt x="405" y="353"/>
                    </a:lnTo>
                    <a:lnTo>
                      <a:pt x="359" y="363"/>
                    </a:lnTo>
                    <a:lnTo>
                      <a:pt x="338" y="370"/>
                    </a:lnTo>
                    <a:lnTo>
                      <a:pt x="313" y="376"/>
                    </a:lnTo>
                    <a:lnTo>
                      <a:pt x="294" y="391"/>
                    </a:lnTo>
                    <a:lnTo>
                      <a:pt x="298" y="397"/>
                    </a:lnTo>
                    <a:lnTo>
                      <a:pt x="315" y="397"/>
                    </a:lnTo>
                    <a:lnTo>
                      <a:pt x="321" y="413"/>
                    </a:lnTo>
                    <a:lnTo>
                      <a:pt x="294" y="420"/>
                    </a:lnTo>
                    <a:lnTo>
                      <a:pt x="238" y="430"/>
                    </a:lnTo>
                    <a:lnTo>
                      <a:pt x="210" y="441"/>
                    </a:lnTo>
                    <a:lnTo>
                      <a:pt x="196" y="441"/>
                    </a:lnTo>
                    <a:lnTo>
                      <a:pt x="196" y="430"/>
                    </a:lnTo>
                    <a:lnTo>
                      <a:pt x="183" y="426"/>
                    </a:lnTo>
                    <a:lnTo>
                      <a:pt x="164" y="428"/>
                    </a:lnTo>
                    <a:lnTo>
                      <a:pt x="167" y="438"/>
                    </a:lnTo>
                    <a:lnTo>
                      <a:pt x="175" y="453"/>
                    </a:lnTo>
                    <a:lnTo>
                      <a:pt x="152" y="462"/>
                    </a:lnTo>
                    <a:lnTo>
                      <a:pt x="125" y="455"/>
                    </a:lnTo>
                    <a:lnTo>
                      <a:pt x="114" y="449"/>
                    </a:lnTo>
                    <a:lnTo>
                      <a:pt x="83" y="462"/>
                    </a:lnTo>
                    <a:lnTo>
                      <a:pt x="69" y="466"/>
                    </a:lnTo>
                    <a:lnTo>
                      <a:pt x="58" y="466"/>
                    </a:lnTo>
                    <a:lnTo>
                      <a:pt x="44" y="487"/>
                    </a:lnTo>
                    <a:lnTo>
                      <a:pt x="29" y="505"/>
                    </a:lnTo>
                    <a:lnTo>
                      <a:pt x="18" y="530"/>
                    </a:lnTo>
                    <a:lnTo>
                      <a:pt x="6" y="535"/>
                    </a:lnTo>
                    <a:lnTo>
                      <a:pt x="0" y="559"/>
                    </a:lnTo>
                    <a:lnTo>
                      <a:pt x="0" y="603"/>
                    </a:lnTo>
                    <a:lnTo>
                      <a:pt x="2" y="614"/>
                    </a:lnTo>
                    <a:lnTo>
                      <a:pt x="18" y="610"/>
                    </a:lnTo>
                    <a:lnTo>
                      <a:pt x="33" y="607"/>
                    </a:lnTo>
                    <a:lnTo>
                      <a:pt x="58" y="603"/>
                    </a:lnTo>
                    <a:lnTo>
                      <a:pt x="69" y="597"/>
                    </a:lnTo>
                    <a:lnTo>
                      <a:pt x="87" y="589"/>
                    </a:lnTo>
                    <a:lnTo>
                      <a:pt x="96" y="601"/>
                    </a:lnTo>
                    <a:lnTo>
                      <a:pt x="81" y="622"/>
                    </a:lnTo>
                    <a:lnTo>
                      <a:pt x="81" y="643"/>
                    </a:lnTo>
                    <a:lnTo>
                      <a:pt x="98" y="656"/>
                    </a:lnTo>
                    <a:lnTo>
                      <a:pt x="98" y="672"/>
                    </a:lnTo>
                    <a:lnTo>
                      <a:pt x="114" y="683"/>
                    </a:lnTo>
                    <a:lnTo>
                      <a:pt x="121" y="695"/>
                    </a:lnTo>
                    <a:lnTo>
                      <a:pt x="106" y="710"/>
                    </a:lnTo>
                    <a:lnTo>
                      <a:pt x="106" y="726"/>
                    </a:lnTo>
                    <a:lnTo>
                      <a:pt x="117" y="743"/>
                    </a:lnTo>
                    <a:lnTo>
                      <a:pt x="142" y="749"/>
                    </a:lnTo>
                    <a:lnTo>
                      <a:pt x="150" y="754"/>
                    </a:lnTo>
                    <a:lnTo>
                      <a:pt x="123" y="758"/>
                    </a:lnTo>
                    <a:lnTo>
                      <a:pt x="106" y="768"/>
                    </a:lnTo>
                    <a:lnTo>
                      <a:pt x="92" y="764"/>
                    </a:lnTo>
                    <a:lnTo>
                      <a:pt x="73" y="733"/>
                    </a:lnTo>
                    <a:lnTo>
                      <a:pt x="66" y="731"/>
                    </a:lnTo>
                    <a:lnTo>
                      <a:pt x="62" y="743"/>
                    </a:lnTo>
                    <a:lnTo>
                      <a:pt x="66" y="758"/>
                    </a:lnTo>
                    <a:lnTo>
                      <a:pt x="66" y="777"/>
                    </a:lnTo>
                    <a:lnTo>
                      <a:pt x="50" y="785"/>
                    </a:lnTo>
                    <a:lnTo>
                      <a:pt x="54" y="793"/>
                    </a:lnTo>
                    <a:lnTo>
                      <a:pt x="69" y="800"/>
                    </a:lnTo>
                    <a:lnTo>
                      <a:pt x="81" y="804"/>
                    </a:lnTo>
                    <a:lnTo>
                      <a:pt x="91" y="802"/>
                    </a:lnTo>
                    <a:lnTo>
                      <a:pt x="100" y="799"/>
                    </a:lnTo>
                    <a:lnTo>
                      <a:pt x="117" y="808"/>
                    </a:lnTo>
                    <a:lnTo>
                      <a:pt x="129" y="810"/>
                    </a:lnTo>
                    <a:lnTo>
                      <a:pt x="150" y="810"/>
                    </a:lnTo>
                    <a:lnTo>
                      <a:pt x="164" y="816"/>
                    </a:lnTo>
                    <a:lnTo>
                      <a:pt x="177" y="835"/>
                    </a:lnTo>
                    <a:lnTo>
                      <a:pt x="177" y="854"/>
                    </a:lnTo>
                    <a:lnTo>
                      <a:pt x="164" y="864"/>
                    </a:lnTo>
                    <a:lnTo>
                      <a:pt x="177" y="877"/>
                    </a:lnTo>
                    <a:lnTo>
                      <a:pt x="183" y="877"/>
                    </a:lnTo>
                    <a:lnTo>
                      <a:pt x="192" y="870"/>
                    </a:lnTo>
                    <a:lnTo>
                      <a:pt x="208" y="868"/>
                    </a:lnTo>
                    <a:lnTo>
                      <a:pt x="202" y="877"/>
                    </a:lnTo>
                    <a:lnTo>
                      <a:pt x="192" y="887"/>
                    </a:lnTo>
                    <a:lnTo>
                      <a:pt x="196" y="902"/>
                    </a:lnTo>
                    <a:lnTo>
                      <a:pt x="208" y="902"/>
                    </a:lnTo>
                    <a:lnTo>
                      <a:pt x="217" y="908"/>
                    </a:lnTo>
                    <a:lnTo>
                      <a:pt x="227" y="916"/>
                    </a:lnTo>
                    <a:lnTo>
                      <a:pt x="235" y="923"/>
                    </a:lnTo>
                    <a:lnTo>
                      <a:pt x="221" y="939"/>
                    </a:lnTo>
                    <a:lnTo>
                      <a:pt x="213" y="952"/>
                    </a:lnTo>
                    <a:lnTo>
                      <a:pt x="221" y="962"/>
                    </a:lnTo>
                    <a:lnTo>
                      <a:pt x="275" y="952"/>
                    </a:lnTo>
                    <a:lnTo>
                      <a:pt x="294" y="944"/>
                    </a:lnTo>
                    <a:lnTo>
                      <a:pt x="315" y="935"/>
                    </a:lnTo>
                    <a:lnTo>
                      <a:pt x="336" y="931"/>
                    </a:lnTo>
                    <a:lnTo>
                      <a:pt x="329" y="944"/>
                    </a:lnTo>
                    <a:lnTo>
                      <a:pt x="313" y="956"/>
                    </a:lnTo>
                    <a:lnTo>
                      <a:pt x="311" y="962"/>
                    </a:lnTo>
                    <a:lnTo>
                      <a:pt x="298" y="975"/>
                    </a:lnTo>
                    <a:lnTo>
                      <a:pt x="267" y="979"/>
                    </a:lnTo>
                    <a:lnTo>
                      <a:pt x="250" y="996"/>
                    </a:lnTo>
                    <a:lnTo>
                      <a:pt x="238" y="1014"/>
                    </a:lnTo>
                    <a:lnTo>
                      <a:pt x="260" y="1006"/>
                    </a:lnTo>
                    <a:lnTo>
                      <a:pt x="311" y="979"/>
                    </a:lnTo>
                    <a:lnTo>
                      <a:pt x="315" y="987"/>
                    </a:lnTo>
                    <a:lnTo>
                      <a:pt x="311" y="1004"/>
                    </a:lnTo>
                    <a:lnTo>
                      <a:pt x="315" y="1004"/>
                    </a:lnTo>
                    <a:lnTo>
                      <a:pt x="336" y="983"/>
                    </a:lnTo>
                    <a:lnTo>
                      <a:pt x="338" y="971"/>
                    </a:lnTo>
                    <a:lnTo>
                      <a:pt x="354" y="964"/>
                    </a:lnTo>
                    <a:lnTo>
                      <a:pt x="373" y="960"/>
                    </a:lnTo>
                    <a:lnTo>
                      <a:pt x="379" y="962"/>
                    </a:lnTo>
                    <a:lnTo>
                      <a:pt x="394" y="975"/>
                    </a:lnTo>
                    <a:lnTo>
                      <a:pt x="413" y="983"/>
                    </a:lnTo>
                    <a:lnTo>
                      <a:pt x="425" y="979"/>
                    </a:lnTo>
                    <a:lnTo>
                      <a:pt x="423" y="971"/>
                    </a:lnTo>
                    <a:lnTo>
                      <a:pt x="425" y="962"/>
                    </a:lnTo>
                    <a:lnTo>
                      <a:pt x="442" y="968"/>
                    </a:lnTo>
                    <a:lnTo>
                      <a:pt x="446" y="975"/>
                    </a:lnTo>
                    <a:lnTo>
                      <a:pt x="457" y="1006"/>
                    </a:lnTo>
                    <a:lnTo>
                      <a:pt x="482" y="1021"/>
                    </a:lnTo>
                    <a:lnTo>
                      <a:pt x="507" y="1029"/>
                    </a:lnTo>
                    <a:lnTo>
                      <a:pt x="528" y="1031"/>
                    </a:lnTo>
                    <a:lnTo>
                      <a:pt x="555" y="1023"/>
                    </a:lnTo>
                    <a:lnTo>
                      <a:pt x="584" y="1006"/>
                    </a:lnTo>
                    <a:lnTo>
                      <a:pt x="609" y="992"/>
                    </a:lnTo>
                    <a:lnTo>
                      <a:pt x="626" y="987"/>
                    </a:lnTo>
                    <a:lnTo>
                      <a:pt x="624" y="960"/>
                    </a:lnTo>
                    <a:lnTo>
                      <a:pt x="630" y="950"/>
                    </a:lnTo>
                    <a:lnTo>
                      <a:pt x="624" y="920"/>
                    </a:lnTo>
                    <a:lnTo>
                      <a:pt x="626" y="900"/>
                    </a:lnTo>
                    <a:lnTo>
                      <a:pt x="644" y="896"/>
                    </a:lnTo>
                    <a:lnTo>
                      <a:pt x="665" y="887"/>
                    </a:lnTo>
                    <a:lnTo>
                      <a:pt x="703" y="887"/>
                    </a:lnTo>
                    <a:lnTo>
                      <a:pt x="724" y="891"/>
                    </a:lnTo>
                    <a:lnTo>
                      <a:pt x="736" y="895"/>
                    </a:lnTo>
                    <a:lnTo>
                      <a:pt x="799" y="904"/>
                    </a:lnTo>
                    <a:lnTo>
                      <a:pt x="824" y="916"/>
                    </a:lnTo>
                    <a:lnTo>
                      <a:pt x="839" y="923"/>
                    </a:lnTo>
                    <a:lnTo>
                      <a:pt x="853" y="937"/>
                    </a:lnTo>
                    <a:lnTo>
                      <a:pt x="880" y="954"/>
                    </a:lnTo>
                    <a:lnTo>
                      <a:pt x="905" y="956"/>
                    </a:lnTo>
                    <a:lnTo>
                      <a:pt x="924" y="956"/>
                    </a:lnTo>
                    <a:lnTo>
                      <a:pt x="947" y="943"/>
                    </a:lnTo>
                    <a:lnTo>
                      <a:pt x="964" y="931"/>
                    </a:lnTo>
                    <a:lnTo>
                      <a:pt x="983" y="920"/>
                    </a:lnTo>
                    <a:lnTo>
                      <a:pt x="1008" y="914"/>
                    </a:lnTo>
                    <a:lnTo>
                      <a:pt x="1058" y="845"/>
                    </a:lnTo>
                    <a:lnTo>
                      <a:pt x="1093" y="785"/>
                    </a:lnTo>
                    <a:lnTo>
                      <a:pt x="1166" y="795"/>
                    </a:lnTo>
                    <a:lnTo>
                      <a:pt x="1166" y="5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B7BD0CF3-82A9-40B4-BD60-84090B94F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630" y="-4763"/>
                <a:ext cx="2077433" cy="4049755"/>
              </a:xfrm>
              <a:custGeom>
                <a:avLst/>
                <a:gdLst>
                  <a:gd name="T0" fmla="*/ 2147483647 w 1732"/>
                  <a:gd name="T1" fmla="*/ 2147483647 h 3741"/>
                  <a:gd name="T2" fmla="*/ 2147483647 w 1732"/>
                  <a:gd name="T3" fmla="*/ 2147483647 h 3741"/>
                  <a:gd name="T4" fmla="*/ 2147483647 w 1732"/>
                  <a:gd name="T5" fmla="*/ 2147483647 h 3741"/>
                  <a:gd name="T6" fmla="*/ 2147483647 w 1732"/>
                  <a:gd name="T7" fmla="*/ 2147483647 h 3741"/>
                  <a:gd name="T8" fmla="*/ 2147483647 w 1732"/>
                  <a:gd name="T9" fmla="*/ 2147483647 h 3741"/>
                  <a:gd name="T10" fmla="*/ 2147483647 w 1732"/>
                  <a:gd name="T11" fmla="*/ 2147483647 h 3741"/>
                  <a:gd name="T12" fmla="*/ 2147483647 w 1732"/>
                  <a:gd name="T13" fmla="*/ 2147483647 h 3741"/>
                  <a:gd name="T14" fmla="*/ 2147483647 w 1732"/>
                  <a:gd name="T15" fmla="*/ 2147483647 h 3741"/>
                  <a:gd name="T16" fmla="*/ 2147483647 w 1732"/>
                  <a:gd name="T17" fmla="*/ 2147483647 h 3741"/>
                  <a:gd name="T18" fmla="*/ 2147483647 w 1732"/>
                  <a:gd name="T19" fmla="*/ 2147483647 h 3741"/>
                  <a:gd name="T20" fmla="*/ 2147483647 w 1732"/>
                  <a:gd name="T21" fmla="*/ 2147483647 h 3741"/>
                  <a:gd name="T22" fmla="*/ 2147483647 w 1732"/>
                  <a:gd name="T23" fmla="*/ 2147483647 h 3741"/>
                  <a:gd name="T24" fmla="*/ 2147483647 w 1732"/>
                  <a:gd name="T25" fmla="*/ 2147483647 h 3741"/>
                  <a:gd name="T26" fmla="*/ 2147483647 w 1732"/>
                  <a:gd name="T27" fmla="*/ 2147483647 h 3741"/>
                  <a:gd name="T28" fmla="*/ 2147483647 w 1732"/>
                  <a:gd name="T29" fmla="*/ 2147483647 h 3741"/>
                  <a:gd name="T30" fmla="*/ 2147483647 w 1732"/>
                  <a:gd name="T31" fmla="*/ 2147483647 h 3741"/>
                  <a:gd name="T32" fmla="*/ 2147483647 w 1732"/>
                  <a:gd name="T33" fmla="*/ 2147483647 h 3741"/>
                  <a:gd name="T34" fmla="*/ 2147483647 w 1732"/>
                  <a:gd name="T35" fmla="*/ 2147483647 h 3741"/>
                  <a:gd name="T36" fmla="*/ 2147483647 w 1732"/>
                  <a:gd name="T37" fmla="*/ 2147483647 h 3741"/>
                  <a:gd name="T38" fmla="*/ 2147483647 w 1732"/>
                  <a:gd name="T39" fmla="*/ 2147483647 h 3741"/>
                  <a:gd name="T40" fmla="*/ 2147483647 w 1732"/>
                  <a:gd name="T41" fmla="*/ 2147483647 h 3741"/>
                  <a:gd name="T42" fmla="*/ 2147483647 w 1732"/>
                  <a:gd name="T43" fmla="*/ 2147483647 h 3741"/>
                  <a:gd name="T44" fmla="*/ 2147483647 w 1732"/>
                  <a:gd name="T45" fmla="*/ 2147483647 h 3741"/>
                  <a:gd name="T46" fmla="*/ 2147483647 w 1732"/>
                  <a:gd name="T47" fmla="*/ 2147483647 h 3741"/>
                  <a:gd name="T48" fmla="*/ 2147483647 w 1732"/>
                  <a:gd name="T49" fmla="*/ 2147483647 h 3741"/>
                  <a:gd name="T50" fmla="*/ 2147483647 w 1732"/>
                  <a:gd name="T51" fmla="*/ 2147483647 h 3741"/>
                  <a:gd name="T52" fmla="*/ 2147483647 w 1732"/>
                  <a:gd name="T53" fmla="*/ 2147483647 h 3741"/>
                  <a:gd name="T54" fmla="*/ 2147483647 w 1732"/>
                  <a:gd name="T55" fmla="*/ 2147483647 h 3741"/>
                  <a:gd name="T56" fmla="*/ 2147483647 w 1732"/>
                  <a:gd name="T57" fmla="*/ 2147483647 h 3741"/>
                  <a:gd name="T58" fmla="*/ 2147483647 w 1732"/>
                  <a:gd name="T59" fmla="*/ 2147483647 h 3741"/>
                  <a:gd name="T60" fmla="*/ 2147483647 w 1732"/>
                  <a:gd name="T61" fmla="*/ 2147483647 h 3741"/>
                  <a:gd name="T62" fmla="*/ 2147483647 w 1732"/>
                  <a:gd name="T63" fmla="*/ 2147483647 h 3741"/>
                  <a:gd name="T64" fmla="*/ 2147483647 w 1732"/>
                  <a:gd name="T65" fmla="*/ 2147483647 h 3741"/>
                  <a:gd name="T66" fmla="*/ 2147483647 w 1732"/>
                  <a:gd name="T67" fmla="*/ 2147483647 h 3741"/>
                  <a:gd name="T68" fmla="*/ 2147483647 w 1732"/>
                  <a:gd name="T69" fmla="*/ 2147483647 h 3741"/>
                  <a:gd name="T70" fmla="*/ 2147483647 w 1732"/>
                  <a:gd name="T71" fmla="*/ 2147483647 h 3741"/>
                  <a:gd name="T72" fmla="*/ 2147483647 w 1732"/>
                  <a:gd name="T73" fmla="*/ 2147483647 h 3741"/>
                  <a:gd name="T74" fmla="*/ 2147483647 w 1732"/>
                  <a:gd name="T75" fmla="*/ 2147483647 h 3741"/>
                  <a:gd name="T76" fmla="*/ 2147483647 w 1732"/>
                  <a:gd name="T77" fmla="*/ 2147483647 h 3741"/>
                  <a:gd name="T78" fmla="*/ 2147483647 w 1732"/>
                  <a:gd name="T79" fmla="*/ 2147483647 h 3741"/>
                  <a:gd name="T80" fmla="*/ 2147483647 w 1732"/>
                  <a:gd name="T81" fmla="*/ 2147483647 h 3741"/>
                  <a:gd name="T82" fmla="*/ 2147483647 w 1732"/>
                  <a:gd name="T83" fmla="*/ 2147483647 h 3741"/>
                  <a:gd name="T84" fmla="*/ 2147483647 w 1732"/>
                  <a:gd name="T85" fmla="*/ 2147483647 h 3741"/>
                  <a:gd name="T86" fmla="*/ 2147483647 w 1732"/>
                  <a:gd name="T87" fmla="*/ 2147483647 h 3741"/>
                  <a:gd name="T88" fmla="*/ 2147483647 w 1732"/>
                  <a:gd name="T89" fmla="*/ 2147483647 h 3741"/>
                  <a:gd name="T90" fmla="*/ 2147483647 w 1732"/>
                  <a:gd name="T91" fmla="*/ 2147483647 h 3741"/>
                  <a:gd name="T92" fmla="*/ 2147483647 w 1732"/>
                  <a:gd name="T93" fmla="*/ 2147483647 h 3741"/>
                  <a:gd name="T94" fmla="*/ 2147483647 w 1732"/>
                  <a:gd name="T95" fmla="*/ 2147483647 h 3741"/>
                  <a:gd name="T96" fmla="*/ 2147483647 w 1732"/>
                  <a:gd name="T97" fmla="*/ 2147483647 h 3741"/>
                  <a:gd name="T98" fmla="*/ 2147483647 w 1732"/>
                  <a:gd name="T99" fmla="*/ 2147483647 h 3741"/>
                  <a:gd name="T100" fmla="*/ 2147483647 w 1732"/>
                  <a:gd name="T101" fmla="*/ 2147483647 h 3741"/>
                  <a:gd name="T102" fmla="*/ 2147483647 w 1732"/>
                  <a:gd name="T103" fmla="*/ 2147483647 h 3741"/>
                  <a:gd name="T104" fmla="*/ 2147483647 w 1732"/>
                  <a:gd name="T105" fmla="*/ 2147483647 h 3741"/>
                  <a:gd name="T106" fmla="*/ 2147483647 w 1732"/>
                  <a:gd name="T107" fmla="*/ 2147483647 h 3741"/>
                  <a:gd name="T108" fmla="*/ 2147483647 w 1732"/>
                  <a:gd name="T109" fmla="*/ 2147483647 h 3741"/>
                  <a:gd name="T110" fmla="*/ 2147483647 w 1732"/>
                  <a:gd name="T111" fmla="*/ 2147483647 h 3741"/>
                  <a:gd name="T112" fmla="*/ 2147483647 w 1732"/>
                  <a:gd name="T113" fmla="*/ 2147483647 h 3741"/>
                  <a:gd name="T114" fmla="*/ 2147483647 w 1732"/>
                  <a:gd name="T115" fmla="*/ 2147483647 h 3741"/>
                  <a:gd name="T116" fmla="*/ 2147483647 w 1732"/>
                  <a:gd name="T117" fmla="*/ 2147483647 h 3741"/>
                  <a:gd name="T118" fmla="*/ 2147483647 w 1732"/>
                  <a:gd name="T119" fmla="*/ 2147483647 h 3741"/>
                  <a:gd name="T120" fmla="*/ 2147483647 w 1732"/>
                  <a:gd name="T121" fmla="*/ 2147483647 h 3741"/>
                  <a:gd name="T122" fmla="*/ 2147483647 w 1732"/>
                  <a:gd name="T123" fmla="*/ 2147483647 h 3741"/>
                  <a:gd name="T124" fmla="*/ 2147483647 w 1732"/>
                  <a:gd name="T125" fmla="*/ 2147483647 h 374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32"/>
                  <a:gd name="T190" fmla="*/ 0 h 3741"/>
                  <a:gd name="T191" fmla="*/ 1732 w 1732"/>
                  <a:gd name="T192" fmla="*/ 3741 h 374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32" h="3741">
                    <a:moveTo>
                      <a:pt x="870" y="2773"/>
                    </a:moveTo>
                    <a:lnTo>
                      <a:pt x="885" y="2769"/>
                    </a:lnTo>
                    <a:lnTo>
                      <a:pt x="895" y="2761"/>
                    </a:lnTo>
                    <a:lnTo>
                      <a:pt x="908" y="2754"/>
                    </a:lnTo>
                    <a:lnTo>
                      <a:pt x="920" y="2754"/>
                    </a:lnTo>
                    <a:lnTo>
                      <a:pt x="937" y="2750"/>
                    </a:lnTo>
                    <a:lnTo>
                      <a:pt x="947" y="2742"/>
                    </a:lnTo>
                    <a:lnTo>
                      <a:pt x="960" y="2738"/>
                    </a:lnTo>
                    <a:lnTo>
                      <a:pt x="985" y="2750"/>
                    </a:lnTo>
                    <a:lnTo>
                      <a:pt x="996" y="2761"/>
                    </a:lnTo>
                    <a:lnTo>
                      <a:pt x="996" y="2773"/>
                    </a:lnTo>
                    <a:lnTo>
                      <a:pt x="1037" y="2794"/>
                    </a:lnTo>
                    <a:lnTo>
                      <a:pt x="1039" y="2809"/>
                    </a:lnTo>
                    <a:lnTo>
                      <a:pt x="1029" y="2821"/>
                    </a:lnTo>
                    <a:lnTo>
                      <a:pt x="1016" y="2825"/>
                    </a:lnTo>
                    <a:lnTo>
                      <a:pt x="1023" y="2834"/>
                    </a:lnTo>
                    <a:lnTo>
                      <a:pt x="1041" y="2871"/>
                    </a:lnTo>
                    <a:lnTo>
                      <a:pt x="1056" y="2877"/>
                    </a:lnTo>
                    <a:lnTo>
                      <a:pt x="1098" y="2880"/>
                    </a:lnTo>
                    <a:lnTo>
                      <a:pt x="1112" y="2869"/>
                    </a:lnTo>
                    <a:lnTo>
                      <a:pt x="1123" y="2865"/>
                    </a:lnTo>
                    <a:lnTo>
                      <a:pt x="1133" y="2877"/>
                    </a:lnTo>
                    <a:lnTo>
                      <a:pt x="1144" y="2882"/>
                    </a:lnTo>
                    <a:lnTo>
                      <a:pt x="1154" y="2890"/>
                    </a:lnTo>
                    <a:lnTo>
                      <a:pt x="1183" y="2932"/>
                    </a:lnTo>
                    <a:lnTo>
                      <a:pt x="1183" y="2948"/>
                    </a:lnTo>
                    <a:lnTo>
                      <a:pt x="1190" y="2957"/>
                    </a:lnTo>
                    <a:lnTo>
                      <a:pt x="1217" y="2967"/>
                    </a:lnTo>
                    <a:lnTo>
                      <a:pt x="1229" y="2957"/>
                    </a:lnTo>
                    <a:lnTo>
                      <a:pt x="1242" y="2952"/>
                    </a:lnTo>
                    <a:lnTo>
                      <a:pt x="1254" y="2950"/>
                    </a:lnTo>
                    <a:lnTo>
                      <a:pt x="1281" y="2963"/>
                    </a:lnTo>
                    <a:lnTo>
                      <a:pt x="1294" y="2952"/>
                    </a:lnTo>
                    <a:lnTo>
                      <a:pt x="1306" y="2955"/>
                    </a:lnTo>
                    <a:lnTo>
                      <a:pt x="1321" y="2948"/>
                    </a:lnTo>
                    <a:lnTo>
                      <a:pt x="1365" y="2909"/>
                    </a:lnTo>
                    <a:lnTo>
                      <a:pt x="1380" y="2909"/>
                    </a:lnTo>
                    <a:lnTo>
                      <a:pt x="1421" y="2950"/>
                    </a:lnTo>
                    <a:lnTo>
                      <a:pt x="1446" y="2963"/>
                    </a:lnTo>
                    <a:lnTo>
                      <a:pt x="1461" y="2957"/>
                    </a:lnTo>
                    <a:lnTo>
                      <a:pt x="1463" y="2942"/>
                    </a:lnTo>
                    <a:lnTo>
                      <a:pt x="1476" y="2942"/>
                    </a:lnTo>
                    <a:lnTo>
                      <a:pt x="1488" y="2948"/>
                    </a:lnTo>
                    <a:lnTo>
                      <a:pt x="1501" y="2946"/>
                    </a:lnTo>
                    <a:lnTo>
                      <a:pt x="1517" y="2946"/>
                    </a:lnTo>
                    <a:lnTo>
                      <a:pt x="1530" y="2952"/>
                    </a:lnTo>
                    <a:lnTo>
                      <a:pt x="1544" y="2948"/>
                    </a:lnTo>
                    <a:lnTo>
                      <a:pt x="1555" y="2942"/>
                    </a:lnTo>
                    <a:lnTo>
                      <a:pt x="1582" y="2950"/>
                    </a:lnTo>
                    <a:lnTo>
                      <a:pt x="1596" y="2942"/>
                    </a:lnTo>
                    <a:lnTo>
                      <a:pt x="1624" y="2952"/>
                    </a:lnTo>
                    <a:lnTo>
                      <a:pt x="1640" y="2950"/>
                    </a:lnTo>
                    <a:lnTo>
                      <a:pt x="1653" y="2946"/>
                    </a:lnTo>
                    <a:lnTo>
                      <a:pt x="1667" y="2948"/>
                    </a:lnTo>
                    <a:lnTo>
                      <a:pt x="1655" y="2961"/>
                    </a:lnTo>
                    <a:lnTo>
                      <a:pt x="1684" y="2994"/>
                    </a:lnTo>
                    <a:lnTo>
                      <a:pt x="1678" y="3025"/>
                    </a:lnTo>
                    <a:lnTo>
                      <a:pt x="1667" y="3034"/>
                    </a:lnTo>
                    <a:lnTo>
                      <a:pt x="1655" y="3042"/>
                    </a:lnTo>
                    <a:lnTo>
                      <a:pt x="1669" y="3051"/>
                    </a:lnTo>
                    <a:lnTo>
                      <a:pt x="1684" y="3049"/>
                    </a:lnTo>
                    <a:lnTo>
                      <a:pt x="1693" y="3057"/>
                    </a:lnTo>
                    <a:lnTo>
                      <a:pt x="1684" y="3067"/>
                    </a:lnTo>
                    <a:lnTo>
                      <a:pt x="1670" y="3074"/>
                    </a:lnTo>
                    <a:lnTo>
                      <a:pt x="1674" y="3103"/>
                    </a:lnTo>
                    <a:lnTo>
                      <a:pt x="1686" y="3111"/>
                    </a:lnTo>
                    <a:lnTo>
                      <a:pt x="1693" y="3119"/>
                    </a:lnTo>
                    <a:lnTo>
                      <a:pt x="1695" y="3136"/>
                    </a:lnTo>
                    <a:lnTo>
                      <a:pt x="1711" y="3138"/>
                    </a:lnTo>
                    <a:lnTo>
                      <a:pt x="1718" y="3215"/>
                    </a:lnTo>
                    <a:lnTo>
                      <a:pt x="1707" y="3224"/>
                    </a:lnTo>
                    <a:lnTo>
                      <a:pt x="1693" y="3224"/>
                    </a:lnTo>
                    <a:lnTo>
                      <a:pt x="1678" y="3228"/>
                    </a:lnTo>
                    <a:lnTo>
                      <a:pt x="1667" y="3236"/>
                    </a:lnTo>
                    <a:lnTo>
                      <a:pt x="1649" y="3234"/>
                    </a:lnTo>
                    <a:lnTo>
                      <a:pt x="1634" y="3230"/>
                    </a:lnTo>
                    <a:lnTo>
                      <a:pt x="1622" y="3274"/>
                    </a:lnTo>
                    <a:lnTo>
                      <a:pt x="1609" y="3280"/>
                    </a:lnTo>
                    <a:lnTo>
                      <a:pt x="1596" y="3291"/>
                    </a:lnTo>
                    <a:lnTo>
                      <a:pt x="1594" y="3322"/>
                    </a:lnTo>
                    <a:lnTo>
                      <a:pt x="1599" y="3338"/>
                    </a:lnTo>
                    <a:lnTo>
                      <a:pt x="1669" y="3303"/>
                    </a:lnTo>
                    <a:lnTo>
                      <a:pt x="1709" y="3313"/>
                    </a:lnTo>
                    <a:lnTo>
                      <a:pt x="1655" y="3347"/>
                    </a:lnTo>
                    <a:lnTo>
                      <a:pt x="1615" y="3412"/>
                    </a:lnTo>
                    <a:lnTo>
                      <a:pt x="1565" y="3432"/>
                    </a:lnTo>
                    <a:lnTo>
                      <a:pt x="1603" y="3459"/>
                    </a:lnTo>
                    <a:lnTo>
                      <a:pt x="1644" y="3468"/>
                    </a:lnTo>
                    <a:lnTo>
                      <a:pt x="1615" y="3547"/>
                    </a:lnTo>
                    <a:lnTo>
                      <a:pt x="1596" y="3635"/>
                    </a:lnTo>
                    <a:lnTo>
                      <a:pt x="1549" y="3637"/>
                    </a:lnTo>
                    <a:lnTo>
                      <a:pt x="1544" y="3639"/>
                    </a:lnTo>
                    <a:lnTo>
                      <a:pt x="1542" y="3651"/>
                    </a:lnTo>
                    <a:lnTo>
                      <a:pt x="1544" y="3660"/>
                    </a:lnTo>
                    <a:lnTo>
                      <a:pt x="1530" y="3672"/>
                    </a:lnTo>
                    <a:lnTo>
                      <a:pt x="1540" y="3691"/>
                    </a:lnTo>
                    <a:lnTo>
                      <a:pt x="1574" y="3679"/>
                    </a:lnTo>
                    <a:lnTo>
                      <a:pt x="1615" y="3722"/>
                    </a:lnTo>
                    <a:lnTo>
                      <a:pt x="1667" y="3729"/>
                    </a:lnTo>
                    <a:lnTo>
                      <a:pt x="1709" y="3741"/>
                    </a:lnTo>
                    <a:lnTo>
                      <a:pt x="1732" y="3739"/>
                    </a:lnTo>
                    <a:lnTo>
                      <a:pt x="1732" y="0"/>
                    </a:lnTo>
                    <a:lnTo>
                      <a:pt x="1215" y="0"/>
                    </a:lnTo>
                    <a:lnTo>
                      <a:pt x="1192" y="67"/>
                    </a:lnTo>
                    <a:lnTo>
                      <a:pt x="1144" y="142"/>
                    </a:lnTo>
                    <a:lnTo>
                      <a:pt x="1158" y="161"/>
                    </a:lnTo>
                    <a:lnTo>
                      <a:pt x="1117" y="198"/>
                    </a:lnTo>
                    <a:lnTo>
                      <a:pt x="1144" y="278"/>
                    </a:lnTo>
                    <a:lnTo>
                      <a:pt x="1115" y="323"/>
                    </a:lnTo>
                    <a:lnTo>
                      <a:pt x="1077" y="340"/>
                    </a:lnTo>
                    <a:lnTo>
                      <a:pt x="1046" y="340"/>
                    </a:lnTo>
                    <a:lnTo>
                      <a:pt x="1029" y="323"/>
                    </a:lnTo>
                    <a:lnTo>
                      <a:pt x="996" y="313"/>
                    </a:lnTo>
                    <a:lnTo>
                      <a:pt x="962" y="286"/>
                    </a:lnTo>
                    <a:lnTo>
                      <a:pt x="971" y="244"/>
                    </a:lnTo>
                    <a:lnTo>
                      <a:pt x="1029" y="194"/>
                    </a:lnTo>
                    <a:lnTo>
                      <a:pt x="1018" y="182"/>
                    </a:lnTo>
                    <a:lnTo>
                      <a:pt x="962" y="142"/>
                    </a:lnTo>
                    <a:lnTo>
                      <a:pt x="935" y="131"/>
                    </a:lnTo>
                    <a:lnTo>
                      <a:pt x="872" y="158"/>
                    </a:lnTo>
                    <a:lnTo>
                      <a:pt x="852" y="165"/>
                    </a:lnTo>
                    <a:lnTo>
                      <a:pt x="799" y="163"/>
                    </a:lnTo>
                    <a:lnTo>
                      <a:pt x="808" y="175"/>
                    </a:lnTo>
                    <a:lnTo>
                      <a:pt x="870" y="200"/>
                    </a:lnTo>
                    <a:lnTo>
                      <a:pt x="904" y="282"/>
                    </a:lnTo>
                    <a:lnTo>
                      <a:pt x="904" y="323"/>
                    </a:lnTo>
                    <a:lnTo>
                      <a:pt x="918" y="359"/>
                    </a:lnTo>
                    <a:lnTo>
                      <a:pt x="954" y="355"/>
                    </a:lnTo>
                    <a:lnTo>
                      <a:pt x="996" y="432"/>
                    </a:lnTo>
                    <a:lnTo>
                      <a:pt x="991" y="474"/>
                    </a:lnTo>
                    <a:lnTo>
                      <a:pt x="1014" y="513"/>
                    </a:lnTo>
                    <a:lnTo>
                      <a:pt x="1012" y="526"/>
                    </a:lnTo>
                    <a:lnTo>
                      <a:pt x="985" y="495"/>
                    </a:lnTo>
                    <a:lnTo>
                      <a:pt x="964" y="517"/>
                    </a:lnTo>
                    <a:lnTo>
                      <a:pt x="960" y="490"/>
                    </a:lnTo>
                    <a:lnTo>
                      <a:pt x="929" y="482"/>
                    </a:lnTo>
                    <a:lnTo>
                      <a:pt x="877" y="488"/>
                    </a:lnTo>
                    <a:lnTo>
                      <a:pt x="870" y="503"/>
                    </a:lnTo>
                    <a:lnTo>
                      <a:pt x="849" y="565"/>
                    </a:lnTo>
                    <a:lnTo>
                      <a:pt x="814" y="603"/>
                    </a:lnTo>
                    <a:lnTo>
                      <a:pt x="808" y="632"/>
                    </a:lnTo>
                    <a:lnTo>
                      <a:pt x="779" y="672"/>
                    </a:lnTo>
                    <a:lnTo>
                      <a:pt x="799" y="711"/>
                    </a:lnTo>
                    <a:lnTo>
                      <a:pt x="826" y="736"/>
                    </a:lnTo>
                    <a:lnTo>
                      <a:pt x="887" y="785"/>
                    </a:lnTo>
                    <a:lnTo>
                      <a:pt x="877" y="805"/>
                    </a:lnTo>
                    <a:lnTo>
                      <a:pt x="824" y="824"/>
                    </a:lnTo>
                    <a:lnTo>
                      <a:pt x="733" y="814"/>
                    </a:lnTo>
                    <a:lnTo>
                      <a:pt x="691" y="816"/>
                    </a:lnTo>
                    <a:lnTo>
                      <a:pt x="689" y="803"/>
                    </a:lnTo>
                    <a:lnTo>
                      <a:pt x="664" y="797"/>
                    </a:lnTo>
                    <a:lnTo>
                      <a:pt x="624" y="793"/>
                    </a:lnTo>
                    <a:lnTo>
                      <a:pt x="628" y="810"/>
                    </a:lnTo>
                    <a:lnTo>
                      <a:pt x="626" y="839"/>
                    </a:lnTo>
                    <a:lnTo>
                      <a:pt x="612" y="849"/>
                    </a:lnTo>
                    <a:lnTo>
                      <a:pt x="689" y="903"/>
                    </a:lnTo>
                    <a:lnTo>
                      <a:pt x="726" y="880"/>
                    </a:lnTo>
                    <a:lnTo>
                      <a:pt x="768" y="949"/>
                    </a:lnTo>
                    <a:lnTo>
                      <a:pt x="745" y="949"/>
                    </a:lnTo>
                    <a:lnTo>
                      <a:pt x="730" y="977"/>
                    </a:lnTo>
                    <a:lnTo>
                      <a:pt x="639" y="972"/>
                    </a:lnTo>
                    <a:lnTo>
                      <a:pt x="589" y="937"/>
                    </a:lnTo>
                    <a:lnTo>
                      <a:pt x="572" y="949"/>
                    </a:lnTo>
                    <a:lnTo>
                      <a:pt x="547" y="945"/>
                    </a:lnTo>
                    <a:lnTo>
                      <a:pt x="530" y="929"/>
                    </a:lnTo>
                    <a:lnTo>
                      <a:pt x="511" y="878"/>
                    </a:lnTo>
                    <a:lnTo>
                      <a:pt x="463" y="820"/>
                    </a:lnTo>
                    <a:lnTo>
                      <a:pt x="463" y="808"/>
                    </a:lnTo>
                    <a:lnTo>
                      <a:pt x="480" y="797"/>
                    </a:lnTo>
                    <a:lnTo>
                      <a:pt x="463" y="736"/>
                    </a:lnTo>
                    <a:lnTo>
                      <a:pt x="451" y="716"/>
                    </a:lnTo>
                    <a:lnTo>
                      <a:pt x="403" y="691"/>
                    </a:lnTo>
                    <a:lnTo>
                      <a:pt x="374" y="689"/>
                    </a:lnTo>
                    <a:lnTo>
                      <a:pt x="363" y="668"/>
                    </a:lnTo>
                    <a:lnTo>
                      <a:pt x="347" y="668"/>
                    </a:lnTo>
                    <a:lnTo>
                      <a:pt x="315" y="647"/>
                    </a:lnTo>
                    <a:lnTo>
                      <a:pt x="249" y="603"/>
                    </a:lnTo>
                    <a:lnTo>
                      <a:pt x="261" y="582"/>
                    </a:lnTo>
                    <a:lnTo>
                      <a:pt x="326" y="618"/>
                    </a:lnTo>
                    <a:lnTo>
                      <a:pt x="401" y="624"/>
                    </a:lnTo>
                    <a:lnTo>
                      <a:pt x="470" y="641"/>
                    </a:lnTo>
                    <a:lnTo>
                      <a:pt x="530" y="640"/>
                    </a:lnTo>
                    <a:lnTo>
                      <a:pt x="591" y="632"/>
                    </a:lnTo>
                    <a:lnTo>
                      <a:pt x="664" y="632"/>
                    </a:lnTo>
                    <a:lnTo>
                      <a:pt x="728" y="599"/>
                    </a:lnTo>
                    <a:lnTo>
                      <a:pt x="776" y="540"/>
                    </a:lnTo>
                    <a:lnTo>
                      <a:pt x="799" y="476"/>
                    </a:lnTo>
                    <a:lnTo>
                      <a:pt x="768" y="403"/>
                    </a:lnTo>
                    <a:lnTo>
                      <a:pt x="728" y="353"/>
                    </a:lnTo>
                    <a:lnTo>
                      <a:pt x="662" y="326"/>
                    </a:lnTo>
                    <a:lnTo>
                      <a:pt x="591" y="309"/>
                    </a:lnTo>
                    <a:lnTo>
                      <a:pt x="564" y="315"/>
                    </a:lnTo>
                    <a:lnTo>
                      <a:pt x="522" y="282"/>
                    </a:lnTo>
                    <a:lnTo>
                      <a:pt x="453" y="250"/>
                    </a:lnTo>
                    <a:lnTo>
                      <a:pt x="378" y="234"/>
                    </a:lnTo>
                    <a:lnTo>
                      <a:pt x="344" y="238"/>
                    </a:lnTo>
                    <a:lnTo>
                      <a:pt x="347" y="242"/>
                    </a:lnTo>
                    <a:lnTo>
                      <a:pt x="347" y="248"/>
                    </a:lnTo>
                    <a:lnTo>
                      <a:pt x="340" y="248"/>
                    </a:lnTo>
                    <a:lnTo>
                      <a:pt x="334" y="248"/>
                    </a:lnTo>
                    <a:lnTo>
                      <a:pt x="322" y="244"/>
                    </a:lnTo>
                    <a:lnTo>
                      <a:pt x="313" y="248"/>
                    </a:lnTo>
                    <a:lnTo>
                      <a:pt x="297" y="248"/>
                    </a:lnTo>
                    <a:lnTo>
                      <a:pt x="286" y="248"/>
                    </a:lnTo>
                    <a:lnTo>
                      <a:pt x="273" y="244"/>
                    </a:lnTo>
                    <a:lnTo>
                      <a:pt x="269" y="254"/>
                    </a:lnTo>
                    <a:lnTo>
                      <a:pt x="261" y="255"/>
                    </a:lnTo>
                    <a:lnTo>
                      <a:pt x="253" y="259"/>
                    </a:lnTo>
                    <a:lnTo>
                      <a:pt x="248" y="267"/>
                    </a:lnTo>
                    <a:lnTo>
                      <a:pt x="246" y="263"/>
                    </a:lnTo>
                    <a:lnTo>
                      <a:pt x="240" y="259"/>
                    </a:lnTo>
                    <a:lnTo>
                      <a:pt x="234" y="255"/>
                    </a:lnTo>
                    <a:lnTo>
                      <a:pt x="234" y="242"/>
                    </a:lnTo>
                    <a:lnTo>
                      <a:pt x="228" y="242"/>
                    </a:lnTo>
                    <a:lnTo>
                      <a:pt x="225" y="254"/>
                    </a:lnTo>
                    <a:lnTo>
                      <a:pt x="217" y="263"/>
                    </a:lnTo>
                    <a:lnTo>
                      <a:pt x="215" y="242"/>
                    </a:lnTo>
                    <a:lnTo>
                      <a:pt x="209" y="244"/>
                    </a:lnTo>
                    <a:lnTo>
                      <a:pt x="207" y="250"/>
                    </a:lnTo>
                    <a:lnTo>
                      <a:pt x="207" y="240"/>
                    </a:lnTo>
                    <a:lnTo>
                      <a:pt x="201" y="240"/>
                    </a:lnTo>
                    <a:lnTo>
                      <a:pt x="194" y="242"/>
                    </a:lnTo>
                    <a:lnTo>
                      <a:pt x="190" y="244"/>
                    </a:lnTo>
                    <a:lnTo>
                      <a:pt x="182" y="250"/>
                    </a:lnTo>
                    <a:lnTo>
                      <a:pt x="182" y="242"/>
                    </a:lnTo>
                    <a:lnTo>
                      <a:pt x="182" y="238"/>
                    </a:lnTo>
                    <a:lnTo>
                      <a:pt x="175" y="234"/>
                    </a:lnTo>
                    <a:lnTo>
                      <a:pt x="161" y="238"/>
                    </a:lnTo>
                    <a:lnTo>
                      <a:pt x="161" y="225"/>
                    </a:lnTo>
                    <a:lnTo>
                      <a:pt x="161" y="209"/>
                    </a:lnTo>
                    <a:lnTo>
                      <a:pt x="165" y="219"/>
                    </a:lnTo>
                    <a:lnTo>
                      <a:pt x="173" y="223"/>
                    </a:lnTo>
                    <a:lnTo>
                      <a:pt x="178" y="219"/>
                    </a:lnTo>
                    <a:lnTo>
                      <a:pt x="186" y="225"/>
                    </a:lnTo>
                    <a:lnTo>
                      <a:pt x="200" y="223"/>
                    </a:lnTo>
                    <a:lnTo>
                      <a:pt x="207" y="225"/>
                    </a:lnTo>
                    <a:lnTo>
                      <a:pt x="213" y="207"/>
                    </a:lnTo>
                    <a:lnTo>
                      <a:pt x="209" y="198"/>
                    </a:lnTo>
                    <a:lnTo>
                      <a:pt x="207" y="194"/>
                    </a:lnTo>
                    <a:lnTo>
                      <a:pt x="201" y="198"/>
                    </a:lnTo>
                    <a:lnTo>
                      <a:pt x="198" y="198"/>
                    </a:lnTo>
                    <a:lnTo>
                      <a:pt x="190" y="194"/>
                    </a:lnTo>
                    <a:lnTo>
                      <a:pt x="182" y="200"/>
                    </a:lnTo>
                    <a:lnTo>
                      <a:pt x="175" y="194"/>
                    </a:lnTo>
                    <a:lnTo>
                      <a:pt x="173" y="188"/>
                    </a:lnTo>
                    <a:lnTo>
                      <a:pt x="157" y="182"/>
                    </a:lnTo>
                    <a:lnTo>
                      <a:pt x="146" y="182"/>
                    </a:lnTo>
                    <a:lnTo>
                      <a:pt x="140" y="182"/>
                    </a:lnTo>
                    <a:lnTo>
                      <a:pt x="146" y="188"/>
                    </a:lnTo>
                    <a:lnTo>
                      <a:pt x="150" y="204"/>
                    </a:lnTo>
                    <a:lnTo>
                      <a:pt x="142" y="207"/>
                    </a:lnTo>
                    <a:lnTo>
                      <a:pt x="134" y="204"/>
                    </a:lnTo>
                    <a:lnTo>
                      <a:pt x="134" y="209"/>
                    </a:lnTo>
                    <a:lnTo>
                      <a:pt x="140" y="219"/>
                    </a:lnTo>
                    <a:lnTo>
                      <a:pt x="138" y="229"/>
                    </a:lnTo>
                    <a:lnTo>
                      <a:pt x="127" y="230"/>
                    </a:lnTo>
                    <a:lnTo>
                      <a:pt x="123" y="225"/>
                    </a:lnTo>
                    <a:lnTo>
                      <a:pt x="113" y="223"/>
                    </a:lnTo>
                    <a:lnTo>
                      <a:pt x="105" y="223"/>
                    </a:lnTo>
                    <a:lnTo>
                      <a:pt x="94" y="217"/>
                    </a:lnTo>
                    <a:lnTo>
                      <a:pt x="94" y="219"/>
                    </a:lnTo>
                    <a:lnTo>
                      <a:pt x="98" y="223"/>
                    </a:lnTo>
                    <a:lnTo>
                      <a:pt x="90" y="254"/>
                    </a:lnTo>
                    <a:lnTo>
                      <a:pt x="75" y="254"/>
                    </a:lnTo>
                    <a:lnTo>
                      <a:pt x="61" y="255"/>
                    </a:lnTo>
                    <a:lnTo>
                      <a:pt x="54" y="286"/>
                    </a:lnTo>
                    <a:lnTo>
                      <a:pt x="27" y="313"/>
                    </a:lnTo>
                    <a:lnTo>
                      <a:pt x="15" y="344"/>
                    </a:lnTo>
                    <a:lnTo>
                      <a:pt x="0" y="369"/>
                    </a:lnTo>
                    <a:lnTo>
                      <a:pt x="0" y="415"/>
                    </a:lnTo>
                    <a:lnTo>
                      <a:pt x="13" y="467"/>
                    </a:lnTo>
                    <a:lnTo>
                      <a:pt x="46" y="476"/>
                    </a:lnTo>
                    <a:lnTo>
                      <a:pt x="79" y="501"/>
                    </a:lnTo>
                    <a:lnTo>
                      <a:pt x="105" y="528"/>
                    </a:lnTo>
                    <a:lnTo>
                      <a:pt x="105" y="591"/>
                    </a:lnTo>
                    <a:lnTo>
                      <a:pt x="94" y="643"/>
                    </a:lnTo>
                    <a:lnTo>
                      <a:pt x="111" y="701"/>
                    </a:lnTo>
                    <a:lnTo>
                      <a:pt x="130" y="736"/>
                    </a:lnTo>
                    <a:lnTo>
                      <a:pt x="153" y="760"/>
                    </a:lnTo>
                    <a:lnTo>
                      <a:pt x="173" y="797"/>
                    </a:lnTo>
                    <a:lnTo>
                      <a:pt x="173" y="845"/>
                    </a:lnTo>
                    <a:lnTo>
                      <a:pt x="173" y="893"/>
                    </a:lnTo>
                    <a:lnTo>
                      <a:pt x="182" y="937"/>
                    </a:lnTo>
                    <a:lnTo>
                      <a:pt x="209" y="962"/>
                    </a:lnTo>
                    <a:lnTo>
                      <a:pt x="225" y="1004"/>
                    </a:lnTo>
                    <a:lnTo>
                      <a:pt x="261" y="1033"/>
                    </a:lnTo>
                    <a:lnTo>
                      <a:pt x="267" y="1077"/>
                    </a:lnTo>
                    <a:lnTo>
                      <a:pt x="257" y="1122"/>
                    </a:lnTo>
                    <a:lnTo>
                      <a:pt x="282" y="1152"/>
                    </a:lnTo>
                    <a:lnTo>
                      <a:pt x="313" y="1166"/>
                    </a:lnTo>
                    <a:lnTo>
                      <a:pt x="334" y="1191"/>
                    </a:lnTo>
                    <a:lnTo>
                      <a:pt x="355" y="1204"/>
                    </a:lnTo>
                    <a:lnTo>
                      <a:pt x="367" y="1250"/>
                    </a:lnTo>
                    <a:lnTo>
                      <a:pt x="355" y="1302"/>
                    </a:lnTo>
                    <a:lnTo>
                      <a:pt x="330" y="1365"/>
                    </a:lnTo>
                    <a:lnTo>
                      <a:pt x="319" y="1396"/>
                    </a:lnTo>
                    <a:lnTo>
                      <a:pt x="299" y="1431"/>
                    </a:lnTo>
                    <a:lnTo>
                      <a:pt x="282" y="1469"/>
                    </a:lnTo>
                    <a:lnTo>
                      <a:pt x="261" y="1498"/>
                    </a:lnTo>
                    <a:lnTo>
                      <a:pt x="209" y="1577"/>
                    </a:lnTo>
                    <a:lnTo>
                      <a:pt x="188" y="1607"/>
                    </a:lnTo>
                    <a:lnTo>
                      <a:pt x="167" y="1623"/>
                    </a:lnTo>
                    <a:lnTo>
                      <a:pt x="175" y="1623"/>
                    </a:lnTo>
                    <a:lnTo>
                      <a:pt x="201" y="1623"/>
                    </a:lnTo>
                    <a:lnTo>
                      <a:pt x="213" y="1602"/>
                    </a:lnTo>
                    <a:lnTo>
                      <a:pt x="234" y="1584"/>
                    </a:lnTo>
                    <a:lnTo>
                      <a:pt x="238" y="1592"/>
                    </a:lnTo>
                    <a:lnTo>
                      <a:pt x="240" y="1625"/>
                    </a:lnTo>
                    <a:lnTo>
                      <a:pt x="232" y="1615"/>
                    </a:lnTo>
                    <a:lnTo>
                      <a:pt x="226" y="1615"/>
                    </a:lnTo>
                    <a:lnTo>
                      <a:pt x="228" y="1634"/>
                    </a:lnTo>
                    <a:lnTo>
                      <a:pt x="240" y="1646"/>
                    </a:lnTo>
                    <a:lnTo>
                      <a:pt x="248" y="1642"/>
                    </a:lnTo>
                    <a:lnTo>
                      <a:pt x="284" y="1661"/>
                    </a:lnTo>
                    <a:lnTo>
                      <a:pt x="322" y="1648"/>
                    </a:lnTo>
                    <a:lnTo>
                      <a:pt x="338" y="1652"/>
                    </a:lnTo>
                    <a:lnTo>
                      <a:pt x="353" y="1655"/>
                    </a:lnTo>
                    <a:lnTo>
                      <a:pt x="355" y="1669"/>
                    </a:lnTo>
                    <a:lnTo>
                      <a:pt x="374" y="1671"/>
                    </a:lnTo>
                    <a:lnTo>
                      <a:pt x="376" y="1680"/>
                    </a:lnTo>
                    <a:lnTo>
                      <a:pt x="369" y="1686"/>
                    </a:lnTo>
                    <a:lnTo>
                      <a:pt x="359" y="1686"/>
                    </a:lnTo>
                    <a:lnTo>
                      <a:pt x="334" y="1686"/>
                    </a:lnTo>
                    <a:lnTo>
                      <a:pt x="319" y="1686"/>
                    </a:lnTo>
                    <a:lnTo>
                      <a:pt x="294" y="1690"/>
                    </a:lnTo>
                    <a:lnTo>
                      <a:pt x="286" y="1711"/>
                    </a:lnTo>
                    <a:lnTo>
                      <a:pt x="269" y="1726"/>
                    </a:lnTo>
                    <a:lnTo>
                      <a:pt x="259" y="1721"/>
                    </a:lnTo>
                    <a:lnTo>
                      <a:pt x="249" y="1726"/>
                    </a:lnTo>
                    <a:lnTo>
                      <a:pt x="248" y="1742"/>
                    </a:lnTo>
                    <a:lnTo>
                      <a:pt x="240" y="1746"/>
                    </a:lnTo>
                    <a:lnTo>
                      <a:pt x="228" y="1738"/>
                    </a:lnTo>
                    <a:lnTo>
                      <a:pt x="219" y="1738"/>
                    </a:lnTo>
                    <a:lnTo>
                      <a:pt x="217" y="1751"/>
                    </a:lnTo>
                    <a:lnTo>
                      <a:pt x="225" y="1771"/>
                    </a:lnTo>
                    <a:lnTo>
                      <a:pt x="223" y="1778"/>
                    </a:lnTo>
                    <a:lnTo>
                      <a:pt x="226" y="1778"/>
                    </a:lnTo>
                    <a:lnTo>
                      <a:pt x="242" y="1794"/>
                    </a:lnTo>
                    <a:lnTo>
                      <a:pt x="253" y="1803"/>
                    </a:lnTo>
                    <a:lnTo>
                      <a:pt x="257" y="1822"/>
                    </a:lnTo>
                    <a:lnTo>
                      <a:pt x="234" y="1863"/>
                    </a:lnTo>
                    <a:lnTo>
                      <a:pt x="226" y="1872"/>
                    </a:lnTo>
                    <a:lnTo>
                      <a:pt x="182" y="1890"/>
                    </a:lnTo>
                    <a:lnTo>
                      <a:pt x="175" y="1899"/>
                    </a:lnTo>
                    <a:lnTo>
                      <a:pt x="175" y="1911"/>
                    </a:lnTo>
                    <a:lnTo>
                      <a:pt x="200" y="1940"/>
                    </a:lnTo>
                    <a:lnTo>
                      <a:pt x="209" y="1972"/>
                    </a:lnTo>
                    <a:lnTo>
                      <a:pt x="223" y="1974"/>
                    </a:lnTo>
                    <a:lnTo>
                      <a:pt x="228" y="1997"/>
                    </a:lnTo>
                    <a:lnTo>
                      <a:pt x="257" y="2020"/>
                    </a:lnTo>
                    <a:lnTo>
                      <a:pt x="259" y="2032"/>
                    </a:lnTo>
                    <a:lnTo>
                      <a:pt x="263" y="2041"/>
                    </a:lnTo>
                    <a:lnTo>
                      <a:pt x="253" y="2047"/>
                    </a:lnTo>
                    <a:lnTo>
                      <a:pt x="246" y="2070"/>
                    </a:lnTo>
                    <a:lnTo>
                      <a:pt x="242" y="2080"/>
                    </a:lnTo>
                    <a:lnTo>
                      <a:pt x="246" y="2093"/>
                    </a:lnTo>
                    <a:lnTo>
                      <a:pt x="257" y="2101"/>
                    </a:lnTo>
                    <a:lnTo>
                      <a:pt x="263" y="2110"/>
                    </a:lnTo>
                    <a:lnTo>
                      <a:pt x="276" y="2112"/>
                    </a:lnTo>
                    <a:lnTo>
                      <a:pt x="284" y="2124"/>
                    </a:lnTo>
                    <a:lnTo>
                      <a:pt x="286" y="2133"/>
                    </a:lnTo>
                    <a:lnTo>
                      <a:pt x="286" y="2160"/>
                    </a:lnTo>
                    <a:lnTo>
                      <a:pt x="284" y="2183"/>
                    </a:lnTo>
                    <a:lnTo>
                      <a:pt x="297" y="2185"/>
                    </a:lnTo>
                    <a:lnTo>
                      <a:pt x="307" y="2191"/>
                    </a:lnTo>
                    <a:lnTo>
                      <a:pt x="309" y="2203"/>
                    </a:lnTo>
                    <a:lnTo>
                      <a:pt x="334" y="2228"/>
                    </a:lnTo>
                    <a:lnTo>
                      <a:pt x="340" y="2243"/>
                    </a:lnTo>
                    <a:lnTo>
                      <a:pt x="347" y="2253"/>
                    </a:lnTo>
                    <a:lnTo>
                      <a:pt x="355" y="2287"/>
                    </a:lnTo>
                    <a:lnTo>
                      <a:pt x="359" y="2301"/>
                    </a:lnTo>
                    <a:lnTo>
                      <a:pt x="382" y="2289"/>
                    </a:lnTo>
                    <a:lnTo>
                      <a:pt x="394" y="2293"/>
                    </a:lnTo>
                    <a:lnTo>
                      <a:pt x="403" y="2304"/>
                    </a:lnTo>
                    <a:lnTo>
                      <a:pt x="440" y="2293"/>
                    </a:lnTo>
                    <a:lnTo>
                      <a:pt x="453" y="2301"/>
                    </a:lnTo>
                    <a:lnTo>
                      <a:pt x="461" y="2304"/>
                    </a:lnTo>
                    <a:lnTo>
                      <a:pt x="463" y="2335"/>
                    </a:lnTo>
                    <a:lnTo>
                      <a:pt x="474" y="2326"/>
                    </a:lnTo>
                    <a:lnTo>
                      <a:pt x="486" y="2320"/>
                    </a:lnTo>
                    <a:lnTo>
                      <a:pt x="495" y="2312"/>
                    </a:lnTo>
                    <a:lnTo>
                      <a:pt x="501" y="2304"/>
                    </a:lnTo>
                    <a:lnTo>
                      <a:pt x="514" y="2301"/>
                    </a:lnTo>
                    <a:lnTo>
                      <a:pt x="526" y="2299"/>
                    </a:lnTo>
                    <a:lnTo>
                      <a:pt x="538" y="2297"/>
                    </a:lnTo>
                    <a:lnTo>
                      <a:pt x="551" y="2301"/>
                    </a:lnTo>
                    <a:lnTo>
                      <a:pt x="580" y="2324"/>
                    </a:lnTo>
                    <a:lnTo>
                      <a:pt x="591" y="2322"/>
                    </a:lnTo>
                    <a:lnTo>
                      <a:pt x="597" y="2339"/>
                    </a:lnTo>
                    <a:lnTo>
                      <a:pt x="597" y="2352"/>
                    </a:lnTo>
                    <a:lnTo>
                      <a:pt x="599" y="2364"/>
                    </a:lnTo>
                    <a:lnTo>
                      <a:pt x="610" y="2372"/>
                    </a:lnTo>
                    <a:lnTo>
                      <a:pt x="614" y="2383"/>
                    </a:lnTo>
                    <a:lnTo>
                      <a:pt x="616" y="2408"/>
                    </a:lnTo>
                    <a:lnTo>
                      <a:pt x="610" y="2420"/>
                    </a:lnTo>
                    <a:lnTo>
                      <a:pt x="610" y="2431"/>
                    </a:lnTo>
                    <a:lnTo>
                      <a:pt x="614" y="2441"/>
                    </a:lnTo>
                    <a:lnTo>
                      <a:pt x="635" y="2458"/>
                    </a:lnTo>
                    <a:lnTo>
                      <a:pt x="643" y="2466"/>
                    </a:lnTo>
                    <a:lnTo>
                      <a:pt x="674" y="2508"/>
                    </a:lnTo>
                    <a:lnTo>
                      <a:pt x="683" y="2519"/>
                    </a:lnTo>
                    <a:lnTo>
                      <a:pt x="699" y="2525"/>
                    </a:lnTo>
                    <a:lnTo>
                      <a:pt x="708" y="2525"/>
                    </a:lnTo>
                    <a:lnTo>
                      <a:pt x="720" y="2535"/>
                    </a:lnTo>
                    <a:lnTo>
                      <a:pt x="726" y="2544"/>
                    </a:lnTo>
                    <a:lnTo>
                      <a:pt x="728" y="2560"/>
                    </a:lnTo>
                    <a:lnTo>
                      <a:pt x="735" y="2571"/>
                    </a:lnTo>
                    <a:lnTo>
                      <a:pt x="758" y="2560"/>
                    </a:lnTo>
                    <a:lnTo>
                      <a:pt x="772" y="2556"/>
                    </a:lnTo>
                    <a:lnTo>
                      <a:pt x="785" y="2560"/>
                    </a:lnTo>
                    <a:lnTo>
                      <a:pt x="799" y="2562"/>
                    </a:lnTo>
                    <a:lnTo>
                      <a:pt x="795" y="2577"/>
                    </a:lnTo>
                    <a:lnTo>
                      <a:pt x="808" y="2583"/>
                    </a:lnTo>
                    <a:lnTo>
                      <a:pt x="820" y="2581"/>
                    </a:lnTo>
                    <a:lnTo>
                      <a:pt x="827" y="2602"/>
                    </a:lnTo>
                    <a:lnTo>
                      <a:pt x="820" y="2614"/>
                    </a:lnTo>
                    <a:lnTo>
                      <a:pt x="816" y="2627"/>
                    </a:lnTo>
                    <a:lnTo>
                      <a:pt x="789" y="2658"/>
                    </a:lnTo>
                    <a:lnTo>
                      <a:pt x="764" y="2662"/>
                    </a:lnTo>
                    <a:lnTo>
                      <a:pt x="741" y="2648"/>
                    </a:lnTo>
                    <a:lnTo>
                      <a:pt x="728" y="2650"/>
                    </a:lnTo>
                    <a:lnTo>
                      <a:pt x="716" y="2658"/>
                    </a:lnTo>
                    <a:lnTo>
                      <a:pt x="718" y="2669"/>
                    </a:lnTo>
                    <a:lnTo>
                      <a:pt x="708" y="2679"/>
                    </a:lnTo>
                    <a:lnTo>
                      <a:pt x="712" y="2692"/>
                    </a:lnTo>
                    <a:lnTo>
                      <a:pt x="724" y="2698"/>
                    </a:lnTo>
                    <a:lnTo>
                      <a:pt x="735" y="2704"/>
                    </a:lnTo>
                    <a:lnTo>
                      <a:pt x="741" y="2717"/>
                    </a:lnTo>
                    <a:lnTo>
                      <a:pt x="741" y="2729"/>
                    </a:lnTo>
                    <a:lnTo>
                      <a:pt x="751" y="2738"/>
                    </a:lnTo>
                    <a:lnTo>
                      <a:pt x="751" y="2750"/>
                    </a:lnTo>
                    <a:lnTo>
                      <a:pt x="764" y="2754"/>
                    </a:lnTo>
                    <a:lnTo>
                      <a:pt x="772" y="2769"/>
                    </a:lnTo>
                    <a:lnTo>
                      <a:pt x="774" y="2779"/>
                    </a:lnTo>
                    <a:lnTo>
                      <a:pt x="793" y="2813"/>
                    </a:lnTo>
                    <a:lnTo>
                      <a:pt x="803" y="2821"/>
                    </a:lnTo>
                    <a:lnTo>
                      <a:pt x="816" y="2823"/>
                    </a:lnTo>
                    <a:lnTo>
                      <a:pt x="826" y="2811"/>
                    </a:lnTo>
                    <a:lnTo>
                      <a:pt x="833" y="2798"/>
                    </a:lnTo>
                    <a:lnTo>
                      <a:pt x="833" y="2786"/>
                    </a:lnTo>
                    <a:lnTo>
                      <a:pt x="841" y="2773"/>
                    </a:lnTo>
                    <a:lnTo>
                      <a:pt x="870" y="2773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6D3FC399-2101-4C7C-81F1-57604AE7E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0270" y="2966280"/>
                <a:ext cx="2127452" cy="1238767"/>
              </a:xfrm>
              <a:custGeom>
                <a:avLst/>
                <a:gdLst>
                  <a:gd name="T0" fmla="*/ 2147483647 w 1774"/>
                  <a:gd name="T1" fmla="*/ 2147483647 h 1147"/>
                  <a:gd name="T2" fmla="*/ 2147483647 w 1774"/>
                  <a:gd name="T3" fmla="*/ 2147483647 h 1147"/>
                  <a:gd name="T4" fmla="*/ 2147483647 w 1774"/>
                  <a:gd name="T5" fmla="*/ 2147483647 h 1147"/>
                  <a:gd name="T6" fmla="*/ 2147483647 w 1774"/>
                  <a:gd name="T7" fmla="*/ 2147483647 h 1147"/>
                  <a:gd name="T8" fmla="*/ 2147483647 w 1774"/>
                  <a:gd name="T9" fmla="*/ 2147483647 h 1147"/>
                  <a:gd name="T10" fmla="*/ 2147483647 w 1774"/>
                  <a:gd name="T11" fmla="*/ 2147483647 h 1147"/>
                  <a:gd name="T12" fmla="*/ 2147483647 w 1774"/>
                  <a:gd name="T13" fmla="*/ 2147483647 h 1147"/>
                  <a:gd name="T14" fmla="*/ 2147483647 w 1774"/>
                  <a:gd name="T15" fmla="*/ 2147483647 h 1147"/>
                  <a:gd name="T16" fmla="*/ 2147483647 w 1774"/>
                  <a:gd name="T17" fmla="*/ 2147483647 h 1147"/>
                  <a:gd name="T18" fmla="*/ 2147483647 w 1774"/>
                  <a:gd name="T19" fmla="*/ 2147483647 h 1147"/>
                  <a:gd name="T20" fmla="*/ 2147483647 w 1774"/>
                  <a:gd name="T21" fmla="*/ 2147483647 h 1147"/>
                  <a:gd name="T22" fmla="*/ 2147483647 w 1774"/>
                  <a:gd name="T23" fmla="*/ 2147483647 h 1147"/>
                  <a:gd name="T24" fmla="*/ 2147483647 w 1774"/>
                  <a:gd name="T25" fmla="*/ 2147483647 h 1147"/>
                  <a:gd name="T26" fmla="*/ 2147483647 w 1774"/>
                  <a:gd name="T27" fmla="*/ 2147483647 h 1147"/>
                  <a:gd name="T28" fmla="*/ 2147483647 w 1774"/>
                  <a:gd name="T29" fmla="*/ 2147483647 h 1147"/>
                  <a:gd name="T30" fmla="*/ 2147483647 w 1774"/>
                  <a:gd name="T31" fmla="*/ 2147483647 h 1147"/>
                  <a:gd name="T32" fmla="*/ 2147483647 w 1774"/>
                  <a:gd name="T33" fmla="*/ 2147483647 h 1147"/>
                  <a:gd name="T34" fmla="*/ 2147483647 w 1774"/>
                  <a:gd name="T35" fmla="*/ 2147483647 h 1147"/>
                  <a:gd name="T36" fmla="*/ 2147483647 w 1774"/>
                  <a:gd name="T37" fmla="*/ 2147483647 h 1147"/>
                  <a:gd name="T38" fmla="*/ 2147483647 w 1774"/>
                  <a:gd name="T39" fmla="*/ 2147483647 h 1147"/>
                  <a:gd name="T40" fmla="*/ 2147483647 w 1774"/>
                  <a:gd name="T41" fmla="*/ 2147483647 h 1147"/>
                  <a:gd name="T42" fmla="*/ 2147483647 w 1774"/>
                  <a:gd name="T43" fmla="*/ 2147483647 h 1147"/>
                  <a:gd name="T44" fmla="*/ 2147483647 w 1774"/>
                  <a:gd name="T45" fmla="*/ 2147483647 h 1147"/>
                  <a:gd name="T46" fmla="*/ 2147483647 w 1774"/>
                  <a:gd name="T47" fmla="*/ 2147483647 h 1147"/>
                  <a:gd name="T48" fmla="*/ 2147483647 w 1774"/>
                  <a:gd name="T49" fmla="*/ 2147483647 h 1147"/>
                  <a:gd name="T50" fmla="*/ 2147483647 w 1774"/>
                  <a:gd name="T51" fmla="*/ 2147483647 h 1147"/>
                  <a:gd name="T52" fmla="*/ 2147483647 w 1774"/>
                  <a:gd name="T53" fmla="*/ 2147483647 h 1147"/>
                  <a:gd name="T54" fmla="*/ 2147483647 w 1774"/>
                  <a:gd name="T55" fmla="*/ 2147483647 h 1147"/>
                  <a:gd name="T56" fmla="*/ 2147483647 w 1774"/>
                  <a:gd name="T57" fmla="*/ 2147483647 h 1147"/>
                  <a:gd name="T58" fmla="*/ 2147483647 w 1774"/>
                  <a:gd name="T59" fmla="*/ 2147483647 h 1147"/>
                  <a:gd name="T60" fmla="*/ 2147483647 w 1774"/>
                  <a:gd name="T61" fmla="*/ 2147483647 h 1147"/>
                  <a:gd name="T62" fmla="*/ 2147483647 w 1774"/>
                  <a:gd name="T63" fmla="*/ 2147483647 h 1147"/>
                  <a:gd name="T64" fmla="*/ 2147483647 w 1774"/>
                  <a:gd name="T65" fmla="*/ 2147483647 h 1147"/>
                  <a:gd name="T66" fmla="*/ 2147483647 w 1774"/>
                  <a:gd name="T67" fmla="*/ 2147483647 h 1147"/>
                  <a:gd name="T68" fmla="*/ 2147483647 w 1774"/>
                  <a:gd name="T69" fmla="*/ 2147483647 h 1147"/>
                  <a:gd name="T70" fmla="*/ 2147483647 w 1774"/>
                  <a:gd name="T71" fmla="*/ 2147483647 h 1147"/>
                  <a:gd name="T72" fmla="*/ 2147483647 w 1774"/>
                  <a:gd name="T73" fmla="*/ 2147483647 h 1147"/>
                  <a:gd name="T74" fmla="*/ 2147483647 w 1774"/>
                  <a:gd name="T75" fmla="*/ 2147483647 h 1147"/>
                  <a:gd name="T76" fmla="*/ 2147483647 w 1774"/>
                  <a:gd name="T77" fmla="*/ 2147483647 h 1147"/>
                  <a:gd name="T78" fmla="*/ 2147483647 w 1774"/>
                  <a:gd name="T79" fmla="*/ 2147483647 h 1147"/>
                  <a:gd name="T80" fmla="*/ 2147483647 w 1774"/>
                  <a:gd name="T81" fmla="*/ 2147483647 h 1147"/>
                  <a:gd name="T82" fmla="*/ 2147483647 w 1774"/>
                  <a:gd name="T83" fmla="*/ 2147483647 h 1147"/>
                  <a:gd name="T84" fmla="*/ 2147483647 w 1774"/>
                  <a:gd name="T85" fmla="*/ 2147483647 h 1147"/>
                  <a:gd name="T86" fmla="*/ 2147483647 w 1774"/>
                  <a:gd name="T87" fmla="*/ 2147483647 h 1147"/>
                  <a:gd name="T88" fmla="*/ 2147483647 w 1774"/>
                  <a:gd name="T89" fmla="*/ 2147483647 h 1147"/>
                  <a:gd name="T90" fmla="*/ 2147483647 w 1774"/>
                  <a:gd name="T91" fmla="*/ 2147483647 h 1147"/>
                  <a:gd name="T92" fmla="*/ 2147483647 w 1774"/>
                  <a:gd name="T93" fmla="*/ 2147483647 h 1147"/>
                  <a:gd name="T94" fmla="*/ 2147483647 w 1774"/>
                  <a:gd name="T95" fmla="*/ 2147483647 h 1147"/>
                  <a:gd name="T96" fmla="*/ 2147483647 w 1774"/>
                  <a:gd name="T97" fmla="*/ 2147483647 h 1147"/>
                  <a:gd name="T98" fmla="*/ 2147483647 w 1774"/>
                  <a:gd name="T99" fmla="*/ 2147483647 h 1147"/>
                  <a:gd name="T100" fmla="*/ 2147483647 w 1774"/>
                  <a:gd name="T101" fmla="*/ 2147483647 h 1147"/>
                  <a:gd name="T102" fmla="*/ 2147483647 w 1774"/>
                  <a:gd name="T103" fmla="*/ 2147483647 h 1147"/>
                  <a:gd name="T104" fmla="*/ 2147483647 w 1774"/>
                  <a:gd name="T105" fmla="*/ 2147483647 h 1147"/>
                  <a:gd name="T106" fmla="*/ 2147483647 w 1774"/>
                  <a:gd name="T107" fmla="*/ 2147483647 h 1147"/>
                  <a:gd name="T108" fmla="*/ 2147483647 w 1774"/>
                  <a:gd name="T109" fmla="*/ 2147483647 h 1147"/>
                  <a:gd name="T110" fmla="*/ 2147483647 w 1774"/>
                  <a:gd name="T111" fmla="*/ 2147483647 h 1147"/>
                  <a:gd name="T112" fmla="*/ 2147483647 w 1774"/>
                  <a:gd name="T113" fmla="*/ 2147483647 h 114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774"/>
                  <a:gd name="T172" fmla="*/ 0 h 1147"/>
                  <a:gd name="T173" fmla="*/ 1774 w 1774"/>
                  <a:gd name="T174" fmla="*/ 1147 h 114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774" h="1147">
                    <a:moveTo>
                      <a:pt x="1337" y="225"/>
                    </a:moveTo>
                    <a:lnTo>
                      <a:pt x="1350" y="214"/>
                    </a:lnTo>
                    <a:lnTo>
                      <a:pt x="1362" y="217"/>
                    </a:lnTo>
                    <a:lnTo>
                      <a:pt x="1377" y="210"/>
                    </a:lnTo>
                    <a:lnTo>
                      <a:pt x="1421" y="171"/>
                    </a:lnTo>
                    <a:lnTo>
                      <a:pt x="1436" y="171"/>
                    </a:lnTo>
                    <a:lnTo>
                      <a:pt x="1477" y="212"/>
                    </a:lnTo>
                    <a:lnTo>
                      <a:pt x="1502" y="225"/>
                    </a:lnTo>
                    <a:lnTo>
                      <a:pt x="1517" y="219"/>
                    </a:lnTo>
                    <a:lnTo>
                      <a:pt x="1519" y="204"/>
                    </a:lnTo>
                    <a:lnTo>
                      <a:pt x="1532" y="204"/>
                    </a:lnTo>
                    <a:lnTo>
                      <a:pt x="1544" y="210"/>
                    </a:lnTo>
                    <a:lnTo>
                      <a:pt x="1557" y="208"/>
                    </a:lnTo>
                    <a:lnTo>
                      <a:pt x="1573" y="208"/>
                    </a:lnTo>
                    <a:lnTo>
                      <a:pt x="1586" y="214"/>
                    </a:lnTo>
                    <a:lnTo>
                      <a:pt x="1600" y="210"/>
                    </a:lnTo>
                    <a:lnTo>
                      <a:pt x="1611" y="204"/>
                    </a:lnTo>
                    <a:lnTo>
                      <a:pt x="1638" y="212"/>
                    </a:lnTo>
                    <a:lnTo>
                      <a:pt x="1652" y="204"/>
                    </a:lnTo>
                    <a:lnTo>
                      <a:pt x="1680" y="214"/>
                    </a:lnTo>
                    <a:lnTo>
                      <a:pt x="1696" y="212"/>
                    </a:lnTo>
                    <a:lnTo>
                      <a:pt x="1709" y="208"/>
                    </a:lnTo>
                    <a:lnTo>
                      <a:pt x="1723" y="210"/>
                    </a:lnTo>
                    <a:lnTo>
                      <a:pt x="1711" y="223"/>
                    </a:lnTo>
                    <a:lnTo>
                      <a:pt x="1740" y="256"/>
                    </a:lnTo>
                    <a:lnTo>
                      <a:pt x="1734" y="287"/>
                    </a:lnTo>
                    <a:lnTo>
                      <a:pt x="1723" y="296"/>
                    </a:lnTo>
                    <a:lnTo>
                      <a:pt x="1711" y="304"/>
                    </a:lnTo>
                    <a:lnTo>
                      <a:pt x="1725" y="313"/>
                    </a:lnTo>
                    <a:lnTo>
                      <a:pt x="1740" y="311"/>
                    </a:lnTo>
                    <a:lnTo>
                      <a:pt x="1749" y="319"/>
                    </a:lnTo>
                    <a:lnTo>
                      <a:pt x="1740" y="329"/>
                    </a:lnTo>
                    <a:lnTo>
                      <a:pt x="1726" y="336"/>
                    </a:lnTo>
                    <a:lnTo>
                      <a:pt x="1730" y="365"/>
                    </a:lnTo>
                    <a:lnTo>
                      <a:pt x="1742" y="373"/>
                    </a:lnTo>
                    <a:lnTo>
                      <a:pt x="1749" y="381"/>
                    </a:lnTo>
                    <a:lnTo>
                      <a:pt x="1751" y="398"/>
                    </a:lnTo>
                    <a:lnTo>
                      <a:pt x="1767" y="400"/>
                    </a:lnTo>
                    <a:lnTo>
                      <a:pt x="1774" y="477"/>
                    </a:lnTo>
                    <a:lnTo>
                      <a:pt x="1763" y="486"/>
                    </a:lnTo>
                    <a:lnTo>
                      <a:pt x="1749" y="486"/>
                    </a:lnTo>
                    <a:lnTo>
                      <a:pt x="1734" y="490"/>
                    </a:lnTo>
                    <a:lnTo>
                      <a:pt x="1723" y="498"/>
                    </a:lnTo>
                    <a:lnTo>
                      <a:pt x="1705" y="496"/>
                    </a:lnTo>
                    <a:lnTo>
                      <a:pt x="1690" y="492"/>
                    </a:lnTo>
                    <a:lnTo>
                      <a:pt x="1678" y="536"/>
                    </a:lnTo>
                    <a:lnTo>
                      <a:pt x="1665" y="542"/>
                    </a:lnTo>
                    <a:lnTo>
                      <a:pt x="1652" y="553"/>
                    </a:lnTo>
                    <a:lnTo>
                      <a:pt x="1650" y="584"/>
                    </a:lnTo>
                    <a:lnTo>
                      <a:pt x="1655" y="600"/>
                    </a:lnTo>
                    <a:lnTo>
                      <a:pt x="1605" y="628"/>
                    </a:lnTo>
                    <a:lnTo>
                      <a:pt x="1590" y="640"/>
                    </a:lnTo>
                    <a:lnTo>
                      <a:pt x="1580" y="661"/>
                    </a:lnTo>
                    <a:lnTo>
                      <a:pt x="1565" y="665"/>
                    </a:lnTo>
                    <a:lnTo>
                      <a:pt x="1554" y="678"/>
                    </a:lnTo>
                    <a:lnTo>
                      <a:pt x="1536" y="690"/>
                    </a:lnTo>
                    <a:lnTo>
                      <a:pt x="1536" y="711"/>
                    </a:lnTo>
                    <a:lnTo>
                      <a:pt x="1511" y="705"/>
                    </a:lnTo>
                    <a:lnTo>
                      <a:pt x="1477" y="740"/>
                    </a:lnTo>
                    <a:lnTo>
                      <a:pt x="1475" y="749"/>
                    </a:lnTo>
                    <a:lnTo>
                      <a:pt x="1469" y="740"/>
                    </a:lnTo>
                    <a:lnTo>
                      <a:pt x="1452" y="755"/>
                    </a:lnTo>
                    <a:lnTo>
                      <a:pt x="1438" y="759"/>
                    </a:lnTo>
                    <a:lnTo>
                      <a:pt x="1427" y="772"/>
                    </a:lnTo>
                    <a:lnTo>
                      <a:pt x="1417" y="797"/>
                    </a:lnTo>
                    <a:lnTo>
                      <a:pt x="1412" y="797"/>
                    </a:lnTo>
                    <a:lnTo>
                      <a:pt x="1410" y="822"/>
                    </a:lnTo>
                    <a:lnTo>
                      <a:pt x="1398" y="845"/>
                    </a:lnTo>
                    <a:lnTo>
                      <a:pt x="1387" y="857"/>
                    </a:lnTo>
                    <a:lnTo>
                      <a:pt x="1390" y="845"/>
                    </a:lnTo>
                    <a:lnTo>
                      <a:pt x="1398" y="834"/>
                    </a:lnTo>
                    <a:lnTo>
                      <a:pt x="1402" y="824"/>
                    </a:lnTo>
                    <a:lnTo>
                      <a:pt x="1396" y="809"/>
                    </a:lnTo>
                    <a:lnTo>
                      <a:pt x="1387" y="797"/>
                    </a:lnTo>
                    <a:lnTo>
                      <a:pt x="1381" y="801"/>
                    </a:lnTo>
                    <a:lnTo>
                      <a:pt x="1381" y="811"/>
                    </a:lnTo>
                    <a:lnTo>
                      <a:pt x="1377" y="832"/>
                    </a:lnTo>
                    <a:lnTo>
                      <a:pt x="1369" y="841"/>
                    </a:lnTo>
                    <a:lnTo>
                      <a:pt x="1365" y="857"/>
                    </a:lnTo>
                    <a:lnTo>
                      <a:pt x="1377" y="882"/>
                    </a:lnTo>
                    <a:lnTo>
                      <a:pt x="1383" y="897"/>
                    </a:lnTo>
                    <a:lnTo>
                      <a:pt x="1375" y="901"/>
                    </a:lnTo>
                    <a:lnTo>
                      <a:pt x="1373" y="893"/>
                    </a:lnTo>
                    <a:lnTo>
                      <a:pt x="1358" y="874"/>
                    </a:lnTo>
                    <a:lnTo>
                      <a:pt x="1358" y="866"/>
                    </a:lnTo>
                    <a:lnTo>
                      <a:pt x="1350" y="861"/>
                    </a:lnTo>
                    <a:lnTo>
                      <a:pt x="1340" y="872"/>
                    </a:lnTo>
                    <a:lnTo>
                      <a:pt x="1337" y="888"/>
                    </a:lnTo>
                    <a:lnTo>
                      <a:pt x="1331" y="886"/>
                    </a:lnTo>
                    <a:lnTo>
                      <a:pt x="1333" y="872"/>
                    </a:lnTo>
                    <a:lnTo>
                      <a:pt x="1325" y="866"/>
                    </a:lnTo>
                    <a:lnTo>
                      <a:pt x="1314" y="872"/>
                    </a:lnTo>
                    <a:lnTo>
                      <a:pt x="1300" y="874"/>
                    </a:lnTo>
                    <a:lnTo>
                      <a:pt x="1298" y="870"/>
                    </a:lnTo>
                    <a:lnTo>
                      <a:pt x="1292" y="857"/>
                    </a:lnTo>
                    <a:lnTo>
                      <a:pt x="1281" y="847"/>
                    </a:lnTo>
                    <a:lnTo>
                      <a:pt x="1287" y="874"/>
                    </a:lnTo>
                    <a:lnTo>
                      <a:pt x="1281" y="878"/>
                    </a:lnTo>
                    <a:lnTo>
                      <a:pt x="1273" y="882"/>
                    </a:lnTo>
                    <a:lnTo>
                      <a:pt x="1252" y="874"/>
                    </a:lnTo>
                    <a:lnTo>
                      <a:pt x="1246" y="878"/>
                    </a:lnTo>
                    <a:lnTo>
                      <a:pt x="1256" y="882"/>
                    </a:lnTo>
                    <a:lnTo>
                      <a:pt x="1269" y="891"/>
                    </a:lnTo>
                    <a:lnTo>
                      <a:pt x="1277" y="886"/>
                    </a:lnTo>
                    <a:lnTo>
                      <a:pt x="1281" y="888"/>
                    </a:lnTo>
                    <a:lnTo>
                      <a:pt x="1291" y="897"/>
                    </a:lnTo>
                    <a:lnTo>
                      <a:pt x="1296" y="907"/>
                    </a:lnTo>
                    <a:lnTo>
                      <a:pt x="1306" y="914"/>
                    </a:lnTo>
                    <a:lnTo>
                      <a:pt x="1308" y="907"/>
                    </a:lnTo>
                    <a:lnTo>
                      <a:pt x="1306" y="893"/>
                    </a:lnTo>
                    <a:lnTo>
                      <a:pt x="1316" y="897"/>
                    </a:lnTo>
                    <a:lnTo>
                      <a:pt x="1323" y="893"/>
                    </a:lnTo>
                    <a:lnTo>
                      <a:pt x="1333" y="899"/>
                    </a:lnTo>
                    <a:lnTo>
                      <a:pt x="1344" y="893"/>
                    </a:lnTo>
                    <a:lnTo>
                      <a:pt x="1344" y="918"/>
                    </a:lnTo>
                    <a:lnTo>
                      <a:pt x="1346" y="922"/>
                    </a:lnTo>
                    <a:lnTo>
                      <a:pt x="1360" y="914"/>
                    </a:lnTo>
                    <a:lnTo>
                      <a:pt x="1365" y="914"/>
                    </a:lnTo>
                    <a:lnTo>
                      <a:pt x="1365" y="932"/>
                    </a:lnTo>
                    <a:lnTo>
                      <a:pt x="1377" y="924"/>
                    </a:lnTo>
                    <a:lnTo>
                      <a:pt x="1387" y="922"/>
                    </a:lnTo>
                    <a:lnTo>
                      <a:pt x="1402" y="932"/>
                    </a:lnTo>
                    <a:lnTo>
                      <a:pt x="1412" y="955"/>
                    </a:lnTo>
                    <a:lnTo>
                      <a:pt x="1421" y="970"/>
                    </a:lnTo>
                    <a:lnTo>
                      <a:pt x="1423" y="959"/>
                    </a:lnTo>
                    <a:lnTo>
                      <a:pt x="1452" y="959"/>
                    </a:lnTo>
                    <a:lnTo>
                      <a:pt x="1460" y="959"/>
                    </a:lnTo>
                    <a:lnTo>
                      <a:pt x="1460" y="947"/>
                    </a:lnTo>
                    <a:lnTo>
                      <a:pt x="1484" y="959"/>
                    </a:lnTo>
                    <a:lnTo>
                      <a:pt x="1498" y="926"/>
                    </a:lnTo>
                    <a:lnTo>
                      <a:pt x="1509" y="922"/>
                    </a:lnTo>
                    <a:lnTo>
                      <a:pt x="1513" y="932"/>
                    </a:lnTo>
                    <a:lnTo>
                      <a:pt x="1527" y="918"/>
                    </a:lnTo>
                    <a:lnTo>
                      <a:pt x="1550" y="907"/>
                    </a:lnTo>
                    <a:lnTo>
                      <a:pt x="1573" y="901"/>
                    </a:lnTo>
                    <a:lnTo>
                      <a:pt x="1573" y="918"/>
                    </a:lnTo>
                    <a:lnTo>
                      <a:pt x="1569" y="926"/>
                    </a:lnTo>
                    <a:lnTo>
                      <a:pt x="1571" y="941"/>
                    </a:lnTo>
                    <a:lnTo>
                      <a:pt x="1575" y="955"/>
                    </a:lnTo>
                    <a:lnTo>
                      <a:pt x="1575" y="962"/>
                    </a:lnTo>
                    <a:lnTo>
                      <a:pt x="1573" y="966"/>
                    </a:lnTo>
                    <a:lnTo>
                      <a:pt x="1544" y="976"/>
                    </a:lnTo>
                    <a:lnTo>
                      <a:pt x="1538" y="978"/>
                    </a:lnTo>
                    <a:lnTo>
                      <a:pt x="1536" y="984"/>
                    </a:lnTo>
                    <a:lnTo>
                      <a:pt x="1519" y="986"/>
                    </a:lnTo>
                    <a:lnTo>
                      <a:pt x="1502" y="984"/>
                    </a:lnTo>
                    <a:lnTo>
                      <a:pt x="1473" y="984"/>
                    </a:lnTo>
                    <a:lnTo>
                      <a:pt x="1460" y="1007"/>
                    </a:lnTo>
                    <a:lnTo>
                      <a:pt x="1450" y="1026"/>
                    </a:lnTo>
                    <a:lnTo>
                      <a:pt x="1438" y="1047"/>
                    </a:lnTo>
                    <a:lnTo>
                      <a:pt x="1413" y="1051"/>
                    </a:lnTo>
                    <a:lnTo>
                      <a:pt x="1398" y="1060"/>
                    </a:lnTo>
                    <a:lnTo>
                      <a:pt x="1387" y="1066"/>
                    </a:lnTo>
                    <a:lnTo>
                      <a:pt x="1400" y="1070"/>
                    </a:lnTo>
                    <a:lnTo>
                      <a:pt x="1387" y="1076"/>
                    </a:lnTo>
                    <a:lnTo>
                      <a:pt x="1383" y="1091"/>
                    </a:lnTo>
                    <a:lnTo>
                      <a:pt x="1383" y="1101"/>
                    </a:lnTo>
                    <a:lnTo>
                      <a:pt x="1381" y="1110"/>
                    </a:lnTo>
                    <a:lnTo>
                      <a:pt x="1367" y="1114"/>
                    </a:lnTo>
                    <a:lnTo>
                      <a:pt x="1350" y="1135"/>
                    </a:lnTo>
                    <a:lnTo>
                      <a:pt x="1316" y="1139"/>
                    </a:lnTo>
                    <a:lnTo>
                      <a:pt x="1310" y="1139"/>
                    </a:lnTo>
                    <a:lnTo>
                      <a:pt x="1281" y="1130"/>
                    </a:lnTo>
                    <a:lnTo>
                      <a:pt x="1287" y="1112"/>
                    </a:lnTo>
                    <a:lnTo>
                      <a:pt x="1281" y="1095"/>
                    </a:lnTo>
                    <a:lnTo>
                      <a:pt x="1281" y="1076"/>
                    </a:lnTo>
                    <a:lnTo>
                      <a:pt x="1273" y="1060"/>
                    </a:lnTo>
                    <a:lnTo>
                      <a:pt x="1260" y="1039"/>
                    </a:lnTo>
                    <a:lnTo>
                      <a:pt x="1246" y="1039"/>
                    </a:lnTo>
                    <a:lnTo>
                      <a:pt x="1233" y="1047"/>
                    </a:lnTo>
                    <a:lnTo>
                      <a:pt x="1214" y="1035"/>
                    </a:lnTo>
                    <a:lnTo>
                      <a:pt x="1189" y="1026"/>
                    </a:lnTo>
                    <a:lnTo>
                      <a:pt x="1179" y="1032"/>
                    </a:lnTo>
                    <a:lnTo>
                      <a:pt x="1158" y="1035"/>
                    </a:lnTo>
                    <a:lnTo>
                      <a:pt x="1154" y="1030"/>
                    </a:lnTo>
                    <a:lnTo>
                      <a:pt x="1162" y="1018"/>
                    </a:lnTo>
                    <a:lnTo>
                      <a:pt x="1177" y="1003"/>
                    </a:lnTo>
                    <a:lnTo>
                      <a:pt x="1179" y="993"/>
                    </a:lnTo>
                    <a:lnTo>
                      <a:pt x="1193" y="970"/>
                    </a:lnTo>
                    <a:lnTo>
                      <a:pt x="1208" y="955"/>
                    </a:lnTo>
                    <a:lnTo>
                      <a:pt x="1214" y="951"/>
                    </a:lnTo>
                    <a:lnTo>
                      <a:pt x="1239" y="938"/>
                    </a:lnTo>
                    <a:lnTo>
                      <a:pt x="1256" y="926"/>
                    </a:lnTo>
                    <a:lnTo>
                      <a:pt x="1262" y="918"/>
                    </a:lnTo>
                    <a:lnTo>
                      <a:pt x="1252" y="916"/>
                    </a:lnTo>
                    <a:lnTo>
                      <a:pt x="1248" y="901"/>
                    </a:lnTo>
                    <a:lnTo>
                      <a:pt x="1231" y="893"/>
                    </a:lnTo>
                    <a:lnTo>
                      <a:pt x="1225" y="909"/>
                    </a:lnTo>
                    <a:lnTo>
                      <a:pt x="1214" y="907"/>
                    </a:lnTo>
                    <a:lnTo>
                      <a:pt x="1206" y="903"/>
                    </a:lnTo>
                    <a:lnTo>
                      <a:pt x="1200" y="897"/>
                    </a:lnTo>
                    <a:lnTo>
                      <a:pt x="1193" y="901"/>
                    </a:lnTo>
                    <a:lnTo>
                      <a:pt x="1189" y="903"/>
                    </a:lnTo>
                    <a:lnTo>
                      <a:pt x="1185" y="913"/>
                    </a:lnTo>
                    <a:lnTo>
                      <a:pt x="1171" y="914"/>
                    </a:lnTo>
                    <a:lnTo>
                      <a:pt x="1141" y="928"/>
                    </a:lnTo>
                    <a:lnTo>
                      <a:pt x="1133" y="934"/>
                    </a:lnTo>
                    <a:lnTo>
                      <a:pt x="1112" y="934"/>
                    </a:lnTo>
                    <a:lnTo>
                      <a:pt x="1100" y="932"/>
                    </a:lnTo>
                    <a:lnTo>
                      <a:pt x="1095" y="926"/>
                    </a:lnTo>
                    <a:lnTo>
                      <a:pt x="1085" y="922"/>
                    </a:lnTo>
                    <a:lnTo>
                      <a:pt x="1074" y="922"/>
                    </a:lnTo>
                    <a:lnTo>
                      <a:pt x="1052" y="928"/>
                    </a:lnTo>
                    <a:lnTo>
                      <a:pt x="1049" y="922"/>
                    </a:lnTo>
                    <a:lnTo>
                      <a:pt x="1070" y="899"/>
                    </a:lnTo>
                    <a:lnTo>
                      <a:pt x="1064" y="893"/>
                    </a:lnTo>
                    <a:lnTo>
                      <a:pt x="1033" y="897"/>
                    </a:lnTo>
                    <a:lnTo>
                      <a:pt x="1024" y="893"/>
                    </a:lnTo>
                    <a:lnTo>
                      <a:pt x="1035" y="882"/>
                    </a:lnTo>
                    <a:lnTo>
                      <a:pt x="1064" y="882"/>
                    </a:lnTo>
                    <a:lnTo>
                      <a:pt x="1085" y="882"/>
                    </a:lnTo>
                    <a:lnTo>
                      <a:pt x="1083" y="870"/>
                    </a:lnTo>
                    <a:lnTo>
                      <a:pt x="1070" y="872"/>
                    </a:lnTo>
                    <a:lnTo>
                      <a:pt x="1052" y="857"/>
                    </a:lnTo>
                    <a:lnTo>
                      <a:pt x="1041" y="841"/>
                    </a:lnTo>
                    <a:lnTo>
                      <a:pt x="1037" y="857"/>
                    </a:lnTo>
                    <a:lnTo>
                      <a:pt x="1027" y="866"/>
                    </a:lnTo>
                    <a:lnTo>
                      <a:pt x="1010" y="874"/>
                    </a:lnTo>
                    <a:lnTo>
                      <a:pt x="1008" y="857"/>
                    </a:lnTo>
                    <a:lnTo>
                      <a:pt x="1001" y="866"/>
                    </a:lnTo>
                    <a:lnTo>
                      <a:pt x="981" y="886"/>
                    </a:lnTo>
                    <a:lnTo>
                      <a:pt x="968" y="891"/>
                    </a:lnTo>
                    <a:lnTo>
                      <a:pt x="951" y="899"/>
                    </a:lnTo>
                    <a:lnTo>
                      <a:pt x="941" y="907"/>
                    </a:lnTo>
                    <a:lnTo>
                      <a:pt x="928" y="914"/>
                    </a:lnTo>
                    <a:lnTo>
                      <a:pt x="931" y="928"/>
                    </a:lnTo>
                    <a:lnTo>
                      <a:pt x="924" y="953"/>
                    </a:lnTo>
                    <a:lnTo>
                      <a:pt x="916" y="966"/>
                    </a:lnTo>
                    <a:lnTo>
                      <a:pt x="908" y="966"/>
                    </a:lnTo>
                    <a:lnTo>
                      <a:pt x="901" y="953"/>
                    </a:lnTo>
                    <a:lnTo>
                      <a:pt x="889" y="951"/>
                    </a:lnTo>
                    <a:lnTo>
                      <a:pt x="882" y="953"/>
                    </a:lnTo>
                    <a:lnTo>
                      <a:pt x="874" y="947"/>
                    </a:lnTo>
                    <a:lnTo>
                      <a:pt x="882" y="959"/>
                    </a:lnTo>
                    <a:lnTo>
                      <a:pt x="901" y="970"/>
                    </a:lnTo>
                    <a:lnTo>
                      <a:pt x="910" y="987"/>
                    </a:lnTo>
                    <a:lnTo>
                      <a:pt x="901" y="1012"/>
                    </a:lnTo>
                    <a:lnTo>
                      <a:pt x="895" y="1024"/>
                    </a:lnTo>
                    <a:lnTo>
                      <a:pt x="882" y="1030"/>
                    </a:lnTo>
                    <a:lnTo>
                      <a:pt x="870" y="1032"/>
                    </a:lnTo>
                    <a:lnTo>
                      <a:pt x="866" y="1043"/>
                    </a:lnTo>
                    <a:lnTo>
                      <a:pt x="857" y="1051"/>
                    </a:lnTo>
                    <a:lnTo>
                      <a:pt x="859" y="1062"/>
                    </a:lnTo>
                    <a:lnTo>
                      <a:pt x="849" y="1060"/>
                    </a:lnTo>
                    <a:lnTo>
                      <a:pt x="843" y="1043"/>
                    </a:lnTo>
                    <a:lnTo>
                      <a:pt x="835" y="1037"/>
                    </a:lnTo>
                    <a:lnTo>
                      <a:pt x="843" y="1074"/>
                    </a:lnTo>
                    <a:lnTo>
                      <a:pt x="849" y="1087"/>
                    </a:lnTo>
                    <a:lnTo>
                      <a:pt x="855" y="1101"/>
                    </a:lnTo>
                    <a:lnTo>
                      <a:pt x="849" y="1103"/>
                    </a:lnTo>
                    <a:lnTo>
                      <a:pt x="835" y="1101"/>
                    </a:lnTo>
                    <a:lnTo>
                      <a:pt x="820" y="1103"/>
                    </a:lnTo>
                    <a:lnTo>
                      <a:pt x="805" y="1114"/>
                    </a:lnTo>
                    <a:lnTo>
                      <a:pt x="776" y="1126"/>
                    </a:lnTo>
                    <a:lnTo>
                      <a:pt x="761" y="1141"/>
                    </a:lnTo>
                    <a:lnTo>
                      <a:pt x="739" y="1147"/>
                    </a:lnTo>
                    <a:lnTo>
                      <a:pt x="730" y="1139"/>
                    </a:lnTo>
                    <a:lnTo>
                      <a:pt x="739" y="1122"/>
                    </a:lnTo>
                    <a:lnTo>
                      <a:pt x="739" y="1110"/>
                    </a:lnTo>
                    <a:lnTo>
                      <a:pt x="739" y="1091"/>
                    </a:lnTo>
                    <a:lnTo>
                      <a:pt x="755" y="1080"/>
                    </a:lnTo>
                    <a:lnTo>
                      <a:pt x="755" y="1066"/>
                    </a:lnTo>
                    <a:lnTo>
                      <a:pt x="761" y="1053"/>
                    </a:lnTo>
                    <a:lnTo>
                      <a:pt x="774" y="1043"/>
                    </a:lnTo>
                    <a:lnTo>
                      <a:pt x="772" y="1026"/>
                    </a:lnTo>
                    <a:lnTo>
                      <a:pt x="772" y="1012"/>
                    </a:lnTo>
                    <a:lnTo>
                      <a:pt x="768" y="997"/>
                    </a:lnTo>
                    <a:lnTo>
                      <a:pt x="774" y="982"/>
                    </a:lnTo>
                    <a:lnTo>
                      <a:pt x="786" y="970"/>
                    </a:lnTo>
                    <a:lnTo>
                      <a:pt x="797" y="984"/>
                    </a:lnTo>
                    <a:lnTo>
                      <a:pt x="811" y="970"/>
                    </a:lnTo>
                    <a:lnTo>
                      <a:pt x="824" y="974"/>
                    </a:lnTo>
                    <a:lnTo>
                      <a:pt x="839" y="970"/>
                    </a:lnTo>
                    <a:lnTo>
                      <a:pt x="857" y="974"/>
                    </a:lnTo>
                    <a:lnTo>
                      <a:pt x="866" y="962"/>
                    </a:lnTo>
                    <a:lnTo>
                      <a:pt x="870" y="947"/>
                    </a:lnTo>
                    <a:lnTo>
                      <a:pt x="860" y="934"/>
                    </a:lnTo>
                    <a:lnTo>
                      <a:pt x="859" y="918"/>
                    </a:lnTo>
                    <a:lnTo>
                      <a:pt x="855" y="903"/>
                    </a:lnTo>
                    <a:lnTo>
                      <a:pt x="843" y="893"/>
                    </a:lnTo>
                    <a:lnTo>
                      <a:pt x="828" y="891"/>
                    </a:lnTo>
                    <a:lnTo>
                      <a:pt x="814" y="886"/>
                    </a:lnTo>
                    <a:lnTo>
                      <a:pt x="805" y="872"/>
                    </a:lnTo>
                    <a:lnTo>
                      <a:pt x="795" y="863"/>
                    </a:lnTo>
                    <a:lnTo>
                      <a:pt x="797" y="845"/>
                    </a:lnTo>
                    <a:lnTo>
                      <a:pt x="786" y="832"/>
                    </a:lnTo>
                    <a:lnTo>
                      <a:pt x="772" y="832"/>
                    </a:lnTo>
                    <a:lnTo>
                      <a:pt x="764" y="822"/>
                    </a:lnTo>
                    <a:lnTo>
                      <a:pt x="747" y="815"/>
                    </a:lnTo>
                    <a:lnTo>
                      <a:pt x="747" y="797"/>
                    </a:lnTo>
                    <a:lnTo>
                      <a:pt x="747" y="782"/>
                    </a:lnTo>
                    <a:lnTo>
                      <a:pt x="745" y="767"/>
                    </a:lnTo>
                    <a:lnTo>
                      <a:pt x="743" y="755"/>
                    </a:lnTo>
                    <a:lnTo>
                      <a:pt x="732" y="742"/>
                    </a:lnTo>
                    <a:lnTo>
                      <a:pt x="720" y="745"/>
                    </a:lnTo>
                    <a:lnTo>
                      <a:pt x="707" y="740"/>
                    </a:lnTo>
                    <a:lnTo>
                      <a:pt x="695" y="730"/>
                    </a:lnTo>
                    <a:lnTo>
                      <a:pt x="680" y="730"/>
                    </a:lnTo>
                    <a:lnTo>
                      <a:pt x="663" y="738"/>
                    </a:lnTo>
                    <a:lnTo>
                      <a:pt x="651" y="742"/>
                    </a:lnTo>
                    <a:lnTo>
                      <a:pt x="636" y="740"/>
                    </a:lnTo>
                    <a:lnTo>
                      <a:pt x="622" y="734"/>
                    </a:lnTo>
                    <a:lnTo>
                      <a:pt x="609" y="724"/>
                    </a:lnTo>
                    <a:lnTo>
                      <a:pt x="597" y="719"/>
                    </a:lnTo>
                    <a:lnTo>
                      <a:pt x="582" y="713"/>
                    </a:lnTo>
                    <a:lnTo>
                      <a:pt x="567" y="711"/>
                    </a:lnTo>
                    <a:lnTo>
                      <a:pt x="551" y="709"/>
                    </a:lnTo>
                    <a:lnTo>
                      <a:pt x="536" y="715"/>
                    </a:lnTo>
                    <a:lnTo>
                      <a:pt x="526" y="724"/>
                    </a:lnTo>
                    <a:lnTo>
                      <a:pt x="509" y="730"/>
                    </a:lnTo>
                    <a:lnTo>
                      <a:pt x="494" y="730"/>
                    </a:lnTo>
                    <a:lnTo>
                      <a:pt x="478" y="742"/>
                    </a:lnTo>
                    <a:lnTo>
                      <a:pt x="478" y="745"/>
                    </a:lnTo>
                    <a:lnTo>
                      <a:pt x="467" y="738"/>
                    </a:lnTo>
                    <a:lnTo>
                      <a:pt x="442" y="740"/>
                    </a:lnTo>
                    <a:lnTo>
                      <a:pt x="386" y="788"/>
                    </a:lnTo>
                    <a:lnTo>
                      <a:pt x="353" y="793"/>
                    </a:lnTo>
                    <a:lnTo>
                      <a:pt x="325" y="805"/>
                    </a:lnTo>
                    <a:lnTo>
                      <a:pt x="298" y="832"/>
                    </a:lnTo>
                    <a:lnTo>
                      <a:pt x="279" y="824"/>
                    </a:lnTo>
                    <a:lnTo>
                      <a:pt x="257" y="809"/>
                    </a:lnTo>
                    <a:lnTo>
                      <a:pt x="229" y="815"/>
                    </a:lnTo>
                    <a:lnTo>
                      <a:pt x="202" y="824"/>
                    </a:lnTo>
                    <a:lnTo>
                      <a:pt x="158" y="826"/>
                    </a:lnTo>
                    <a:lnTo>
                      <a:pt x="123" y="826"/>
                    </a:lnTo>
                    <a:lnTo>
                      <a:pt x="94" y="830"/>
                    </a:lnTo>
                    <a:lnTo>
                      <a:pt x="77" y="838"/>
                    </a:lnTo>
                    <a:lnTo>
                      <a:pt x="67" y="815"/>
                    </a:lnTo>
                    <a:lnTo>
                      <a:pt x="52" y="803"/>
                    </a:lnTo>
                    <a:lnTo>
                      <a:pt x="29" y="788"/>
                    </a:lnTo>
                    <a:lnTo>
                      <a:pt x="0" y="778"/>
                    </a:lnTo>
                    <a:lnTo>
                      <a:pt x="0" y="767"/>
                    </a:lnTo>
                    <a:lnTo>
                      <a:pt x="4" y="751"/>
                    </a:lnTo>
                    <a:lnTo>
                      <a:pt x="6" y="734"/>
                    </a:lnTo>
                    <a:lnTo>
                      <a:pt x="10" y="715"/>
                    </a:lnTo>
                    <a:lnTo>
                      <a:pt x="16" y="697"/>
                    </a:lnTo>
                    <a:lnTo>
                      <a:pt x="21" y="678"/>
                    </a:lnTo>
                    <a:lnTo>
                      <a:pt x="21" y="665"/>
                    </a:lnTo>
                    <a:lnTo>
                      <a:pt x="29" y="669"/>
                    </a:lnTo>
                    <a:lnTo>
                      <a:pt x="46" y="661"/>
                    </a:lnTo>
                    <a:lnTo>
                      <a:pt x="42" y="640"/>
                    </a:lnTo>
                    <a:lnTo>
                      <a:pt x="42" y="613"/>
                    </a:lnTo>
                    <a:lnTo>
                      <a:pt x="65" y="542"/>
                    </a:lnTo>
                    <a:lnTo>
                      <a:pt x="87" y="505"/>
                    </a:lnTo>
                    <a:lnTo>
                      <a:pt x="121" y="480"/>
                    </a:lnTo>
                    <a:lnTo>
                      <a:pt x="146" y="450"/>
                    </a:lnTo>
                    <a:lnTo>
                      <a:pt x="154" y="423"/>
                    </a:lnTo>
                    <a:lnTo>
                      <a:pt x="140" y="398"/>
                    </a:lnTo>
                    <a:lnTo>
                      <a:pt x="140" y="377"/>
                    </a:lnTo>
                    <a:lnTo>
                      <a:pt x="119" y="361"/>
                    </a:lnTo>
                    <a:lnTo>
                      <a:pt x="113" y="356"/>
                    </a:lnTo>
                    <a:lnTo>
                      <a:pt x="112" y="346"/>
                    </a:lnTo>
                    <a:lnTo>
                      <a:pt x="98" y="325"/>
                    </a:lnTo>
                    <a:lnTo>
                      <a:pt x="96" y="311"/>
                    </a:lnTo>
                    <a:lnTo>
                      <a:pt x="117" y="288"/>
                    </a:lnTo>
                    <a:lnTo>
                      <a:pt x="127" y="285"/>
                    </a:lnTo>
                    <a:lnTo>
                      <a:pt x="144" y="285"/>
                    </a:lnTo>
                    <a:lnTo>
                      <a:pt x="156" y="277"/>
                    </a:lnTo>
                    <a:lnTo>
                      <a:pt x="167" y="269"/>
                    </a:lnTo>
                    <a:lnTo>
                      <a:pt x="177" y="260"/>
                    </a:lnTo>
                    <a:lnTo>
                      <a:pt x="179" y="246"/>
                    </a:lnTo>
                    <a:lnTo>
                      <a:pt x="190" y="239"/>
                    </a:lnTo>
                    <a:lnTo>
                      <a:pt x="204" y="237"/>
                    </a:lnTo>
                    <a:lnTo>
                      <a:pt x="217" y="229"/>
                    </a:lnTo>
                    <a:lnTo>
                      <a:pt x="229" y="229"/>
                    </a:lnTo>
                    <a:lnTo>
                      <a:pt x="242" y="223"/>
                    </a:lnTo>
                    <a:lnTo>
                      <a:pt x="257" y="219"/>
                    </a:lnTo>
                    <a:lnTo>
                      <a:pt x="271" y="223"/>
                    </a:lnTo>
                    <a:lnTo>
                      <a:pt x="282" y="219"/>
                    </a:lnTo>
                    <a:lnTo>
                      <a:pt x="298" y="217"/>
                    </a:lnTo>
                    <a:lnTo>
                      <a:pt x="313" y="214"/>
                    </a:lnTo>
                    <a:lnTo>
                      <a:pt x="325" y="217"/>
                    </a:lnTo>
                    <a:lnTo>
                      <a:pt x="338" y="223"/>
                    </a:lnTo>
                    <a:lnTo>
                      <a:pt x="350" y="225"/>
                    </a:lnTo>
                    <a:lnTo>
                      <a:pt x="365" y="225"/>
                    </a:lnTo>
                    <a:lnTo>
                      <a:pt x="378" y="225"/>
                    </a:lnTo>
                    <a:lnTo>
                      <a:pt x="390" y="219"/>
                    </a:lnTo>
                    <a:lnTo>
                      <a:pt x="403" y="225"/>
                    </a:lnTo>
                    <a:lnTo>
                      <a:pt x="417" y="225"/>
                    </a:lnTo>
                    <a:lnTo>
                      <a:pt x="430" y="233"/>
                    </a:lnTo>
                    <a:lnTo>
                      <a:pt x="438" y="244"/>
                    </a:lnTo>
                    <a:lnTo>
                      <a:pt x="448" y="252"/>
                    </a:lnTo>
                    <a:lnTo>
                      <a:pt x="459" y="246"/>
                    </a:lnTo>
                    <a:lnTo>
                      <a:pt x="474" y="244"/>
                    </a:lnTo>
                    <a:lnTo>
                      <a:pt x="478" y="260"/>
                    </a:lnTo>
                    <a:lnTo>
                      <a:pt x="492" y="263"/>
                    </a:lnTo>
                    <a:lnTo>
                      <a:pt x="499" y="254"/>
                    </a:lnTo>
                    <a:lnTo>
                      <a:pt x="511" y="246"/>
                    </a:lnTo>
                    <a:lnTo>
                      <a:pt x="526" y="244"/>
                    </a:lnTo>
                    <a:lnTo>
                      <a:pt x="536" y="233"/>
                    </a:lnTo>
                    <a:lnTo>
                      <a:pt x="546" y="239"/>
                    </a:lnTo>
                    <a:lnTo>
                      <a:pt x="561" y="239"/>
                    </a:lnTo>
                    <a:lnTo>
                      <a:pt x="572" y="233"/>
                    </a:lnTo>
                    <a:lnTo>
                      <a:pt x="584" y="244"/>
                    </a:lnTo>
                    <a:lnTo>
                      <a:pt x="597" y="248"/>
                    </a:lnTo>
                    <a:lnTo>
                      <a:pt x="603" y="237"/>
                    </a:lnTo>
                    <a:lnTo>
                      <a:pt x="617" y="214"/>
                    </a:lnTo>
                    <a:lnTo>
                      <a:pt x="628" y="219"/>
                    </a:lnTo>
                    <a:lnTo>
                      <a:pt x="643" y="225"/>
                    </a:lnTo>
                    <a:lnTo>
                      <a:pt x="651" y="239"/>
                    </a:lnTo>
                    <a:lnTo>
                      <a:pt x="663" y="244"/>
                    </a:lnTo>
                    <a:lnTo>
                      <a:pt x="672" y="233"/>
                    </a:lnTo>
                    <a:lnTo>
                      <a:pt x="688" y="229"/>
                    </a:lnTo>
                    <a:lnTo>
                      <a:pt x="713" y="219"/>
                    </a:lnTo>
                    <a:lnTo>
                      <a:pt x="728" y="217"/>
                    </a:lnTo>
                    <a:lnTo>
                      <a:pt x="739" y="219"/>
                    </a:lnTo>
                    <a:lnTo>
                      <a:pt x="751" y="229"/>
                    </a:lnTo>
                    <a:lnTo>
                      <a:pt x="764" y="223"/>
                    </a:lnTo>
                    <a:lnTo>
                      <a:pt x="768" y="210"/>
                    </a:lnTo>
                    <a:lnTo>
                      <a:pt x="761" y="198"/>
                    </a:lnTo>
                    <a:lnTo>
                      <a:pt x="759" y="183"/>
                    </a:lnTo>
                    <a:lnTo>
                      <a:pt x="759" y="169"/>
                    </a:lnTo>
                    <a:lnTo>
                      <a:pt x="755" y="156"/>
                    </a:lnTo>
                    <a:lnTo>
                      <a:pt x="759" y="144"/>
                    </a:lnTo>
                    <a:lnTo>
                      <a:pt x="764" y="131"/>
                    </a:lnTo>
                    <a:lnTo>
                      <a:pt x="772" y="118"/>
                    </a:lnTo>
                    <a:lnTo>
                      <a:pt x="780" y="104"/>
                    </a:lnTo>
                    <a:lnTo>
                      <a:pt x="791" y="96"/>
                    </a:lnTo>
                    <a:lnTo>
                      <a:pt x="805" y="94"/>
                    </a:lnTo>
                    <a:lnTo>
                      <a:pt x="814" y="85"/>
                    </a:lnTo>
                    <a:lnTo>
                      <a:pt x="828" y="85"/>
                    </a:lnTo>
                    <a:lnTo>
                      <a:pt x="841" y="79"/>
                    </a:lnTo>
                    <a:lnTo>
                      <a:pt x="845" y="79"/>
                    </a:lnTo>
                    <a:lnTo>
                      <a:pt x="849" y="75"/>
                    </a:lnTo>
                    <a:lnTo>
                      <a:pt x="859" y="83"/>
                    </a:lnTo>
                    <a:lnTo>
                      <a:pt x="872" y="85"/>
                    </a:lnTo>
                    <a:lnTo>
                      <a:pt x="882" y="73"/>
                    </a:lnTo>
                    <a:lnTo>
                      <a:pt x="889" y="60"/>
                    </a:lnTo>
                    <a:lnTo>
                      <a:pt x="889" y="48"/>
                    </a:lnTo>
                    <a:lnTo>
                      <a:pt x="897" y="35"/>
                    </a:lnTo>
                    <a:lnTo>
                      <a:pt x="926" y="35"/>
                    </a:lnTo>
                    <a:lnTo>
                      <a:pt x="941" y="31"/>
                    </a:lnTo>
                    <a:lnTo>
                      <a:pt x="951" y="23"/>
                    </a:lnTo>
                    <a:lnTo>
                      <a:pt x="964" y="16"/>
                    </a:lnTo>
                    <a:lnTo>
                      <a:pt x="976" y="16"/>
                    </a:lnTo>
                    <a:lnTo>
                      <a:pt x="993" y="12"/>
                    </a:lnTo>
                    <a:lnTo>
                      <a:pt x="1003" y="4"/>
                    </a:lnTo>
                    <a:lnTo>
                      <a:pt x="1016" y="0"/>
                    </a:lnTo>
                    <a:lnTo>
                      <a:pt x="1041" y="12"/>
                    </a:lnTo>
                    <a:lnTo>
                      <a:pt x="1052" y="23"/>
                    </a:lnTo>
                    <a:lnTo>
                      <a:pt x="1052" y="35"/>
                    </a:lnTo>
                    <a:lnTo>
                      <a:pt x="1093" y="56"/>
                    </a:lnTo>
                    <a:lnTo>
                      <a:pt x="1095" y="71"/>
                    </a:lnTo>
                    <a:lnTo>
                      <a:pt x="1085" y="83"/>
                    </a:lnTo>
                    <a:lnTo>
                      <a:pt x="1072" y="87"/>
                    </a:lnTo>
                    <a:lnTo>
                      <a:pt x="1079" y="96"/>
                    </a:lnTo>
                    <a:lnTo>
                      <a:pt x="1097" y="133"/>
                    </a:lnTo>
                    <a:lnTo>
                      <a:pt x="1112" y="139"/>
                    </a:lnTo>
                    <a:lnTo>
                      <a:pt x="1154" y="142"/>
                    </a:lnTo>
                    <a:lnTo>
                      <a:pt x="1168" y="131"/>
                    </a:lnTo>
                    <a:lnTo>
                      <a:pt x="1179" y="127"/>
                    </a:lnTo>
                    <a:lnTo>
                      <a:pt x="1189" y="139"/>
                    </a:lnTo>
                    <a:lnTo>
                      <a:pt x="1200" y="144"/>
                    </a:lnTo>
                    <a:lnTo>
                      <a:pt x="1210" y="152"/>
                    </a:lnTo>
                    <a:lnTo>
                      <a:pt x="1239" y="194"/>
                    </a:lnTo>
                    <a:lnTo>
                      <a:pt x="1239" y="210"/>
                    </a:lnTo>
                    <a:lnTo>
                      <a:pt x="1246" y="219"/>
                    </a:lnTo>
                    <a:lnTo>
                      <a:pt x="1273" y="229"/>
                    </a:lnTo>
                    <a:lnTo>
                      <a:pt x="1285" y="219"/>
                    </a:lnTo>
                    <a:lnTo>
                      <a:pt x="1298" y="214"/>
                    </a:lnTo>
                    <a:lnTo>
                      <a:pt x="1310" y="212"/>
                    </a:lnTo>
                    <a:lnTo>
                      <a:pt x="1337" y="225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E5C6C98E-3FDB-4227-B6F6-0FD9ADB16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0197" y="3763227"/>
                <a:ext cx="1233789" cy="780274"/>
              </a:xfrm>
              <a:custGeom>
                <a:avLst/>
                <a:gdLst>
                  <a:gd name="T0" fmla="*/ 2147483647 w 1031"/>
                  <a:gd name="T1" fmla="*/ 2147483647 h 722"/>
                  <a:gd name="T2" fmla="*/ 2147483647 w 1031"/>
                  <a:gd name="T3" fmla="*/ 2147483647 h 722"/>
                  <a:gd name="T4" fmla="*/ 2147483647 w 1031"/>
                  <a:gd name="T5" fmla="*/ 2147483647 h 722"/>
                  <a:gd name="T6" fmla="*/ 2147483647 w 1031"/>
                  <a:gd name="T7" fmla="*/ 2147483647 h 722"/>
                  <a:gd name="T8" fmla="*/ 2147483647 w 1031"/>
                  <a:gd name="T9" fmla="*/ 2147483647 h 722"/>
                  <a:gd name="T10" fmla="*/ 2147483647 w 1031"/>
                  <a:gd name="T11" fmla="*/ 2147483647 h 722"/>
                  <a:gd name="T12" fmla="*/ 2147483647 w 1031"/>
                  <a:gd name="T13" fmla="*/ 2147483647 h 722"/>
                  <a:gd name="T14" fmla="*/ 2147483647 w 1031"/>
                  <a:gd name="T15" fmla="*/ 2147483647 h 722"/>
                  <a:gd name="T16" fmla="*/ 2147483647 w 1031"/>
                  <a:gd name="T17" fmla="*/ 2147483647 h 722"/>
                  <a:gd name="T18" fmla="*/ 2147483647 w 1031"/>
                  <a:gd name="T19" fmla="*/ 2147483647 h 722"/>
                  <a:gd name="T20" fmla="*/ 2147483647 w 1031"/>
                  <a:gd name="T21" fmla="*/ 2147483647 h 722"/>
                  <a:gd name="T22" fmla="*/ 2147483647 w 1031"/>
                  <a:gd name="T23" fmla="*/ 2147483647 h 722"/>
                  <a:gd name="T24" fmla="*/ 2147483647 w 1031"/>
                  <a:gd name="T25" fmla="*/ 2147483647 h 722"/>
                  <a:gd name="T26" fmla="*/ 2147483647 w 1031"/>
                  <a:gd name="T27" fmla="*/ 2147483647 h 722"/>
                  <a:gd name="T28" fmla="*/ 2147483647 w 1031"/>
                  <a:gd name="T29" fmla="*/ 0 h 722"/>
                  <a:gd name="T30" fmla="*/ 2147483647 w 1031"/>
                  <a:gd name="T31" fmla="*/ 2147483647 h 722"/>
                  <a:gd name="T32" fmla="*/ 2147483647 w 1031"/>
                  <a:gd name="T33" fmla="*/ 2147483647 h 722"/>
                  <a:gd name="T34" fmla="*/ 2147483647 w 1031"/>
                  <a:gd name="T35" fmla="*/ 2147483647 h 722"/>
                  <a:gd name="T36" fmla="*/ 2147483647 w 1031"/>
                  <a:gd name="T37" fmla="*/ 2147483647 h 722"/>
                  <a:gd name="T38" fmla="*/ 2147483647 w 1031"/>
                  <a:gd name="T39" fmla="*/ 2147483647 h 722"/>
                  <a:gd name="T40" fmla="*/ 2147483647 w 1031"/>
                  <a:gd name="T41" fmla="*/ 2147483647 h 722"/>
                  <a:gd name="T42" fmla="*/ 2147483647 w 1031"/>
                  <a:gd name="T43" fmla="*/ 2147483647 h 722"/>
                  <a:gd name="T44" fmla="*/ 2147483647 w 1031"/>
                  <a:gd name="T45" fmla="*/ 2147483647 h 722"/>
                  <a:gd name="T46" fmla="*/ 2147483647 w 1031"/>
                  <a:gd name="T47" fmla="*/ 2147483647 h 722"/>
                  <a:gd name="T48" fmla="*/ 2147483647 w 1031"/>
                  <a:gd name="T49" fmla="*/ 2147483647 h 722"/>
                  <a:gd name="T50" fmla="*/ 2147483647 w 1031"/>
                  <a:gd name="T51" fmla="*/ 2147483647 h 722"/>
                  <a:gd name="T52" fmla="*/ 2147483647 w 1031"/>
                  <a:gd name="T53" fmla="*/ 2147483647 h 722"/>
                  <a:gd name="T54" fmla="*/ 2147483647 w 1031"/>
                  <a:gd name="T55" fmla="*/ 2147483647 h 722"/>
                  <a:gd name="T56" fmla="*/ 2147483647 w 1031"/>
                  <a:gd name="T57" fmla="*/ 2147483647 h 722"/>
                  <a:gd name="T58" fmla="*/ 2147483647 w 1031"/>
                  <a:gd name="T59" fmla="*/ 2147483647 h 722"/>
                  <a:gd name="T60" fmla="*/ 2147483647 w 1031"/>
                  <a:gd name="T61" fmla="*/ 2147483647 h 722"/>
                  <a:gd name="T62" fmla="*/ 2147483647 w 1031"/>
                  <a:gd name="T63" fmla="*/ 2147483647 h 722"/>
                  <a:gd name="T64" fmla="*/ 2147483647 w 1031"/>
                  <a:gd name="T65" fmla="*/ 2147483647 h 722"/>
                  <a:gd name="T66" fmla="*/ 2147483647 w 1031"/>
                  <a:gd name="T67" fmla="*/ 2147483647 h 722"/>
                  <a:gd name="T68" fmla="*/ 2147483647 w 1031"/>
                  <a:gd name="T69" fmla="*/ 2147483647 h 722"/>
                  <a:gd name="T70" fmla="*/ 2147483647 w 1031"/>
                  <a:gd name="T71" fmla="*/ 2147483647 h 722"/>
                  <a:gd name="T72" fmla="*/ 2147483647 w 1031"/>
                  <a:gd name="T73" fmla="*/ 2147483647 h 722"/>
                  <a:gd name="T74" fmla="*/ 2147483647 w 1031"/>
                  <a:gd name="T75" fmla="*/ 2147483647 h 722"/>
                  <a:gd name="T76" fmla="*/ 2147483647 w 1031"/>
                  <a:gd name="T77" fmla="*/ 2147483647 h 722"/>
                  <a:gd name="T78" fmla="*/ 2147483647 w 1031"/>
                  <a:gd name="T79" fmla="*/ 2147483647 h 722"/>
                  <a:gd name="T80" fmla="*/ 2147483647 w 1031"/>
                  <a:gd name="T81" fmla="*/ 2147483647 h 722"/>
                  <a:gd name="T82" fmla="*/ 2147483647 w 1031"/>
                  <a:gd name="T83" fmla="*/ 2147483647 h 722"/>
                  <a:gd name="T84" fmla="*/ 2147483647 w 1031"/>
                  <a:gd name="T85" fmla="*/ 2147483647 h 722"/>
                  <a:gd name="T86" fmla="*/ 2147483647 w 1031"/>
                  <a:gd name="T87" fmla="*/ 2147483647 h 722"/>
                  <a:gd name="T88" fmla="*/ 2147483647 w 1031"/>
                  <a:gd name="T89" fmla="*/ 2147483647 h 722"/>
                  <a:gd name="T90" fmla="*/ 2147483647 w 1031"/>
                  <a:gd name="T91" fmla="*/ 2147483647 h 722"/>
                  <a:gd name="T92" fmla="*/ 2147483647 w 1031"/>
                  <a:gd name="T93" fmla="*/ 2147483647 h 722"/>
                  <a:gd name="T94" fmla="*/ 2147483647 w 1031"/>
                  <a:gd name="T95" fmla="*/ 2147483647 h 722"/>
                  <a:gd name="T96" fmla="*/ 2147483647 w 1031"/>
                  <a:gd name="T97" fmla="*/ 2147483647 h 722"/>
                  <a:gd name="T98" fmla="*/ 2147483647 w 1031"/>
                  <a:gd name="T99" fmla="*/ 2147483647 h 722"/>
                  <a:gd name="T100" fmla="*/ 2147483647 w 1031"/>
                  <a:gd name="T101" fmla="*/ 2147483647 h 722"/>
                  <a:gd name="T102" fmla="*/ 2147483647 w 1031"/>
                  <a:gd name="T103" fmla="*/ 2147483647 h 722"/>
                  <a:gd name="T104" fmla="*/ 2147483647 w 1031"/>
                  <a:gd name="T105" fmla="*/ 2147483647 h 722"/>
                  <a:gd name="T106" fmla="*/ 2147483647 w 1031"/>
                  <a:gd name="T107" fmla="*/ 2147483647 h 722"/>
                  <a:gd name="T108" fmla="*/ 2147483647 w 1031"/>
                  <a:gd name="T109" fmla="*/ 2147483647 h 722"/>
                  <a:gd name="T110" fmla="*/ 2147483647 w 1031"/>
                  <a:gd name="T111" fmla="*/ 2147483647 h 722"/>
                  <a:gd name="T112" fmla="*/ 2147483647 w 1031"/>
                  <a:gd name="T113" fmla="*/ 2147483647 h 72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31"/>
                  <a:gd name="T172" fmla="*/ 0 h 722"/>
                  <a:gd name="T173" fmla="*/ 1031 w 1031"/>
                  <a:gd name="T174" fmla="*/ 722 h 72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31" h="722">
                    <a:moveTo>
                      <a:pt x="12" y="397"/>
                    </a:moveTo>
                    <a:lnTo>
                      <a:pt x="29" y="390"/>
                    </a:lnTo>
                    <a:lnTo>
                      <a:pt x="67" y="374"/>
                    </a:lnTo>
                    <a:lnTo>
                      <a:pt x="96" y="357"/>
                    </a:lnTo>
                    <a:lnTo>
                      <a:pt x="108" y="322"/>
                    </a:lnTo>
                    <a:lnTo>
                      <a:pt x="121" y="301"/>
                    </a:lnTo>
                    <a:lnTo>
                      <a:pt x="135" y="272"/>
                    </a:lnTo>
                    <a:lnTo>
                      <a:pt x="140" y="246"/>
                    </a:lnTo>
                    <a:lnTo>
                      <a:pt x="160" y="221"/>
                    </a:lnTo>
                    <a:lnTo>
                      <a:pt x="163" y="196"/>
                    </a:lnTo>
                    <a:lnTo>
                      <a:pt x="171" y="176"/>
                    </a:lnTo>
                    <a:lnTo>
                      <a:pt x="171" y="163"/>
                    </a:lnTo>
                    <a:lnTo>
                      <a:pt x="188" y="144"/>
                    </a:lnTo>
                    <a:lnTo>
                      <a:pt x="213" y="127"/>
                    </a:lnTo>
                    <a:lnTo>
                      <a:pt x="227" y="127"/>
                    </a:lnTo>
                    <a:lnTo>
                      <a:pt x="238" y="111"/>
                    </a:lnTo>
                    <a:lnTo>
                      <a:pt x="244" y="100"/>
                    </a:lnTo>
                    <a:lnTo>
                      <a:pt x="261" y="92"/>
                    </a:lnTo>
                    <a:lnTo>
                      <a:pt x="290" y="88"/>
                    </a:lnTo>
                    <a:lnTo>
                      <a:pt x="325" y="88"/>
                    </a:lnTo>
                    <a:lnTo>
                      <a:pt x="369" y="86"/>
                    </a:lnTo>
                    <a:lnTo>
                      <a:pt x="396" y="77"/>
                    </a:lnTo>
                    <a:lnTo>
                      <a:pt x="424" y="71"/>
                    </a:lnTo>
                    <a:lnTo>
                      <a:pt x="446" y="86"/>
                    </a:lnTo>
                    <a:lnTo>
                      <a:pt x="465" y="94"/>
                    </a:lnTo>
                    <a:lnTo>
                      <a:pt x="492" y="67"/>
                    </a:lnTo>
                    <a:lnTo>
                      <a:pt x="520" y="55"/>
                    </a:lnTo>
                    <a:lnTo>
                      <a:pt x="553" y="50"/>
                    </a:lnTo>
                    <a:lnTo>
                      <a:pt x="609" y="2"/>
                    </a:lnTo>
                    <a:lnTo>
                      <a:pt x="634" y="0"/>
                    </a:lnTo>
                    <a:lnTo>
                      <a:pt x="645" y="7"/>
                    </a:lnTo>
                    <a:lnTo>
                      <a:pt x="661" y="13"/>
                    </a:lnTo>
                    <a:lnTo>
                      <a:pt x="689" y="32"/>
                    </a:lnTo>
                    <a:lnTo>
                      <a:pt x="711" y="55"/>
                    </a:lnTo>
                    <a:lnTo>
                      <a:pt x="718" y="86"/>
                    </a:lnTo>
                    <a:lnTo>
                      <a:pt x="749" y="119"/>
                    </a:lnTo>
                    <a:lnTo>
                      <a:pt x="780" y="155"/>
                    </a:lnTo>
                    <a:lnTo>
                      <a:pt x="810" y="188"/>
                    </a:lnTo>
                    <a:lnTo>
                      <a:pt x="830" y="240"/>
                    </a:lnTo>
                    <a:lnTo>
                      <a:pt x="835" y="276"/>
                    </a:lnTo>
                    <a:lnTo>
                      <a:pt x="837" y="309"/>
                    </a:lnTo>
                    <a:lnTo>
                      <a:pt x="847" y="330"/>
                    </a:lnTo>
                    <a:lnTo>
                      <a:pt x="855" y="353"/>
                    </a:lnTo>
                    <a:lnTo>
                      <a:pt x="858" y="376"/>
                    </a:lnTo>
                    <a:lnTo>
                      <a:pt x="858" y="388"/>
                    </a:lnTo>
                    <a:lnTo>
                      <a:pt x="876" y="384"/>
                    </a:lnTo>
                    <a:lnTo>
                      <a:pt x="889" y="397"/>
                    </a:lnTo>
                    <a:lnTo>
                      <a:pt x="897" y="401"/>
                    </a:lnTo>
                    <a:lnTo>
                      <a:pt x="906" y="409"/>
                    </a:lnTo>
                    <a:lnTo>
                      <a:pt x="928" y="403"/>
                    </a:lnTo>
                    <a:lnTo>
                      <a:pt x="943" y="388"/>
                    </a:lnTo>
                    <a:lnTo>
                      <a:pt x="972" y="376"/>
                    </a:lnTo>
                    <a:lnTo>
                      <a:pt x="987" y="365"/>
                    </a:lnTo>
                    <a:lnTo>
                      <a:pt x="1002" y="363"/>
                    </a:lnTo>
                    <a:lnTo>
                      <a:pt x="1016" y="365"/>
                    </a:lnTo>
                    <a:lnTo>
                      <a:pt x="1024" y="378"/>
                    </a:lnTo>
                    <a:lnTo>
                      <a:pt x="1026" y="392"/>
                    </a:lnTo>
                    <a:lnTo>
                      <a:pt x="1031" y="413"/>
                    </a:lnTo>
                    <a:lnTo>
                      <a:pt x="1031" y="436"/>
                    </a:lnTo>
                    <a:lnTo>
                      <a:pt x="1022" y="459"/>
                    </a:lnTo>
                    <a:lnTo>
                      <a:pt x="1002" y="466"/>
                    </a:lnTo>
                    <a:lnTo>
                      <a:pt x="985" y="484"/>
                    </a:lnTo>
                    <a:lnTo>
                      <a:pt x="972" y="509"/>
                    </a:lnTo>
                    <a:lnTo>
                      <a:pt x="962" y="522"/>
                    </a:lnTo>
                    <a:lnTo>
                      <a:pt x="953" y="513"/>
                    </a:lnTo>
                    <a:lnTo>
                      <a:pt x="964" y="497"/>
                    </a:lnTo>
                    <a:lnTo>
                      <a:pt x="972" y="468"/>
                    </a:lnTo>
                    <a:lnTo>
                      <a:pt x="968" y="459"/>
                    </a:lnTo>
                    <a:lnTo>
                      <a:pt x="964" y="443"/>
                    </a:lnTo>
                    <a:lnTo>
                      <a:pt x="951" y="445"/>
                    </a:lnTo>
                    <a:lnTo>
                      <a:pt x="951" y="466"/>
                    </a:lnTo>
                    <a:lnTo>
                      <a:pt x="953" y="491"/>
                    </a:lnTo>
                    <a:lnTo>
                      <a:pt x="949" y="518"/>
                    </a:lnTo>
                    <a:lnTo>
                      <a:pt x="949" y="541"/>
                    </a:lnTo>
                    <a:lnTo>
                      <a:pt x="947" y="555"/>
                    </a:lnTo>
                    <a:lnTo>
                      <a:pt x="953" y="593"/>
                    </a:lnTo>
                    <a:lnTo>
                      <a:pt x="953" y="609"/>
                    </a:lnTo>
                    <a:lnTo>
                      <a:pt x="962" y="630"/>
                    </a:lnTo>
                    <a:lnTo>
                      <a:pt x="926" y="641"/>
                    </a:lnTo>
                    <a:lnTo>
                      <a:pt x="880" y="620"/>
                    </a:lnTo>
                    <a:lnTo>
                      <a:pt x="820" y="614"/>
                    </a:lnTo>
                    <a:lnTo>
                      <a:pt x="805" y="609"/>
                    </a:lnTo>
                    <a:lnTo>
                      <a:pt x="766" y="612"/>
                    </a:lnTo>
                    <a:lnTo>
                      <a:pt x="718" y="635"/>
                    </a:lnTo>
                    <a:lnTo>
                      <a:pt x="678" y="664"/>
                    </a:lnTo>
                    <a:lnTo>
                      <a:pt x="645" y="695"/>
                    </a:lnTo>
                    <a:lnTo>
                      <a:pt x="615" y="706"/>
                    </a:lnTo>
                    <a:lnTo>
                      <a:pt x="563" y="706"/>
                    </a:lnTo>
                    <a:lnTo>
                      <a:pt x="524" y="705"/>
                    </a:lnTo>
                    <a:lnTo>
                      <a:pt x="442" y="716"/>
                    </a:lnTo>
                    <a:lnTo>
                      <a:pt x="371" y="718"/>
                    </a:lnTo>
                    <a:lnTo>
                      <a:pt x="346" y="722"/>
                    </a:lnTo>
                    <a:lnTo>
                      <a:pt x="323" y="705"/>
                    </a:lnTo>
                    <a:lnTo>
                      <a:pt x="332" y="674"/>
                    </a:lnTo>
                    <a:lnTo>
                      <a:pt x="307" y="670"/>
                    </a:lnTo>
                    <a:lnTo>
                      <a:pt x="286" y="666"/>
                    </a:lnTo>
                    <a:lnTo>
                      <a:pt x="265" y="635"/>
                    </a:lnTo>
                    <a:lnTo>
                      <a:pt x="284" y="612"/>
                    </a:lnTo>
                    <a:lnTo>
                      <a:pt x="269" y="593"/>
                    </a:lnTo>
                    <a:lnTo>
                      <a:pt x="248" y="612"/>
                    </a:lnTo>
                    <a:lnTo>
                      <a:pt x="223" y="609"/>
                    </a:lnTo>
                    <a:lnTo>
                      <a:pt x="188" y="597"/>
                    </a:lnTo>
                    <a:lnTo>
                      <a:pt x="156" y="578"/>
                    </a:lnTo>
                    <a:lnTo>
                      <a:pt x="152" y="549"/>
                    </a:lnTo>
                    <a:lnTo>
                      <a:pt x="144" y="530"/>
                    </a:lnTo>
                    <a:lnTo>
                      <a:pt x="125" y="518"/>
                    </a:lnTo>
                    <a:lnTo>
                      <a:pt x="108" y="518"/>
                    </a:lnTo>
                    <a:lnTo>
                      <a:pt x="88" y="493"/>
                    </a:lnTo>
                    <a:lnTo>
                      <a:pt x="75" y="459"/>
                    </a:lnTo>
                    <a:lnTo>
                      <a:pt x="62" y="438"/>
                    </a:lnTo>
                    <a:lnTo>
                      <a:pt x="40" y="416"/>
                    </a:lnTo>
                    <a:lnTo>
                      <a:pt x="12" y="403"/>
                    </a:lnTo>
                    <a:lnTo>
                      <a:pt x="0" y="399"/>
                    </a:lnTo>
                    <a:lnTo>
                      <a:pt x="12" y="397"/>
                    </a:lnTo>
                    <a:close/>
                  </a:path>
                </a:pathLst>
              </a:custGeom>
              <a:solidFill>
                <a:srgbClr val="1D527F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82458332-F6F3-4E83-A87E-2E40F161C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4881" y="4098344"/>
                <a:ext cx="370137" cy="230081"/>
              </a:xfrm>
              <a:custGeom>
                <a:avLst/>
                <a:gdLst>
                  <a:gd name="T0" fmla="*/ 2147483647 w 309"/>
                  <a:gd name="T1" fmla="*/ 2147483647 h 221"/>
                  <a:gd name="T2" fmla="*/ 2147483647 w 309"/>
                  <a:gd name="T3" fmla="*/ 0 h 221"/>
                  <a:gd name="T4" fmla="*/ 2147483647 w 309"/>
                  <a:gd name="T5" fmla="*/ 2147483647 h 221"/>
                  <a:gd name="T6" fmla="*/ 2147483647 w 309"/>
                  <a:gd name="T7" fmla="*/ 2147483647 h 221"/>
                  <a:gd name="T8" fmla="*/ 2147483647 w 309"/>
                  <a:gd name="T9" fmla="*/ 2147483647 h 221"/>
                  <a:gd name="T10" fmla="*/ 2147483647 w 309"/>
                  <a:gd name="T11" fmla="*/ 2147483647 h 221"/>
                  <a:gd name="T12" fmla="*/ 2147483647 w 309"/>
                  <a:gd name="T13" fmla="*/ 2147483647 h 221"/>
                  <a:gd name="T14" fmla="*/ 2147483647 w 309"/>
                  <a:gd name="T15" fmla="*/ 2147483647 h 221"/>
                  <a:gd name="T16" fmla="*/ 2147483647 w 309"/>
                  <a:gd name="T17" fmla="*/ 2147483647 h 221"/>
                  <a:gd name="T18" fmla="*/ 2147483647 w 309"/>
                  <a:gd name="T19" fmla="*/ 2147483647 h 221"/>
                  <a:gd name="T20" fmla="*/ 2147483647 w 309"/>
                  <a:gd name="T21" fmla="*/ 2147483647 h 221"/>
                  <a:gd name="T22" fmla="*/ 2147483647 w 309"/>
                  <a:gd name="T23" fmla="*/ 2147483647 h 221"/>
                  <a:gd name="T24" fmla="*/ 2147483647 w 309"/>
                  <a:gd name="T25" fmla="*/ 2147483647 h 221"/>
                  <a:gd name="T26" fmla="*/ 0 w 309"/>
                  <a:gd name="T27" fmla="*/ 2147483647 h 221"/>
                  <a:gd name="T28" fmla="*/ 2147483647 w 309"/>
                  <a:gd name="T29" fmla="*/ 2147483647 h 221"/>
                  <a:gd name="T30" fmla="*/ 2147483647 w 309"/>
                  <a:gd name="T31" fmla="*/ 2147483647 h 221"/>
                  <a:gd name="T32" fmla="*/ 2147483647 w 309"/>
                  <a:gd name="T33" fmla="*/ 2147483647 h 221"/>
                  <a:gd name="T34" fmla="*/ 2147483647 w 309"/>
                  <a:gd name="T35" fmla="*/ 2147483647 h 221"/>
                  <a:gd name="T36" fmla="*/ 2147483647 w 309"/>
                  <a:gd name="T37" fmla="*/ 2147483647 h 221"/>
                  <a:gd name="T38" fmla="*/ 2147483647 w 309"/>
                  <a:gd name="T39" fmla="*/ 2147483647 h 221"/>
                  <a:gd name="T40" fmla="*/ 2147483647 w 309"/>
                  <a:gd name="T41" fmla="*/ 2147483647 h 221"/>
                  <a:gd name="T42" fmla="*/ 2147483647 w 309"/>
                  <a:gd name="T43" fmla="*/ 2147483647 h 221"/>
                  <a:gd name="T44" fmla="*/ 2147483647 w 309"/>
                  <a:gd name="T45" fmla="*/ 2147483647 h 221"/>
                  <a:gd name="T46" fmla="*/ 2147483647 w 309"/>
                  <a:gd name="T47" fmla="*/ 2147483647 h 221"/>
                  <a:gd name="T48" fmla="*/ 2147483647 w 309"/>
                  <a:gd name="T49" fmla="*/ 2147483647 h 221"/>
                  <a:gd name="T50" fmla="*/ 2147483647 w 309"/>
                  <a:gd name="T51" fmla="*/ 2147483647 h 221"/>
                  <a:gd name="T52" fmla="*/ 2147483647 w 309"/>
                  <a:gd name="T53" fmla="*/ 2147483647 h 221"/>
                  <a:gd name="T54" fmla="*/ 2147483647 w 309"/>
                  <a:gd name="T55" fmla="*/ 2147483647 h 221"/>
                  <a:gd name="T56" fmla="*/ 2147483647 w 309"/>
                  <a:gd name="T57" fmla="*/ 2147483647 h 221"/>
                  <a:gd name="T58" fmla="*/ 2147483647 w 309"/>
                  <a:gd name="T59" fmla="*/ 2147483647 h 221"/>
                  <a:gd name="T60" fmla="*/ 2147483647 w 309"/>
                  <a:gd name="T61" fmla="*/ 2147483647 h 221"/>
                  <a:gd name="T62" fmla="*/ 2147483647 w 309"/>
                  <a:gd name="T63" fmla="*/ 2147483647 h 221"/>
                  <a:gd name="T64" fmla="*/ 2147483647 w 309"/>
                  <a:gd name="T65" fmla="*/ 2147483647 h 221"/>
                  <a:gd name="T66" fmla="*/ 2147483647 w 309"/>
                  <a:gd name="T67" fmla="*/ 2147483647 h 2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9"/>
                  <a:gd name="T103" fmla="*/ 0 h 221"/>
                  <a:gd name="T104" fmla="*/ 309 w 309"/>
                  <a:gd name="T105" fmla="*/ 221 h 22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9" h="221">
                    <a:moveTo>
                      <a:pt x="309" y="19"/>
                    </a:moveTo>
                    <a:lnTo>
                      <a:pt x="301" y="8"/>
                    </a:lnTo>
                    <a:lnTo>
                      <a:pt x="290" y="0"/>
                    </a:lnTo>
                    <a:lnTo>
                      <a:pt x="276" y="0"/>
                    </a:lnTo>
                    <a:lnTo>
                      <a:pt x="259" y="10"/>
                    </a:lnTo>
                    <a:lnTo>
                      <a:pt x="259" y="17"/>
                    </a:lnTo>
                    <a:lnTo>
                      <a:pt x="257" y="23"/>
                    </a:lnTo>
                    <a:lnTo>
                      <a:pt x="249" y="23"/>
                    </a:lnTo>
                    <a:lnTo>
                      <a:pt x="242" y="19"/>
                    </a:lnTo>
                    <a:lnTo>
                      <a:pt x="224" y="19"/>
                    </a:lnTo>
                    <a:lnTo>
                      <a:pt x="215" y="19"/>
                    </a:lnTo>
                    <a:lnTo>
                      <a:pt x="207" y="35"/>
                    </a:lnTo>
                    <a:lnTo>
                      <a:pt x="194" y="35"/>
                    </a:lnTo>
                    <a:lnTo>
                      <a:pt x="188" y="31"/>
                    </a:lnTo>
                    <a:lnTo>
                      <a:pt x="169" y="27"/>
                    </a:lnTo>
                    <a:lnTo>
                      <a:pt x="163" y="31"/>
                    </a:lnTo>
                    <a:lnTo>
                      <a:pt x="146" y="35"/>
                    </a:lnTo>
                    <a:lnTo>
                      <a:pt x="134" y="42"/>
                    </a:lnTo>
                    <a:lnTo>
                      <a:pt x="128" y="52"/>
                    </a:lnTo>
                    <a:lnTo>
                      <a:pt x="117" y="60"/>
                    </a:lnTo>
                    <a:lnTo>
                      <a:pt x="113" y="67"/>
                    </a:lnTo>
                    <a:lnTo>
                      <a:pt x="96" y="67"/>
                    </a:lnTo>
                    <a:lnTo>
                      <a:pt x="88" y="63"/>
                    </a:lnTo>
                    <a:lnTo>
                      <a:pt x="55" y="58"/>
                    </a:lnTo>
                    <a:lnTo>
                      <a:pt x="25" y="58"/>
                    </a:lnTo>
                    <a:lnTo>
                      <a:pt x="11" y="69"/>
                    </a:lnTo>
                    <a:lnTo>
                      <a:pt x="5" y="77"/>
                    </a:lnTo>
                    <a:lnTo>
                      <a:pt x="0" y="92"/>
                    </a:lnTo>
                    <a:lnTo>
                      <a:pt x="0" y="98"/>
                    </a:lnTo>
                    <a:lnTo>
                      <a:pt x="3" y="102"/>
                    </a:lnTo>
                    <a:lnTo>
                      <a:pt x="11" y="98"/>
                    </a:lnTo>
                    <a:lnTo>
                      <a:pt x="15" y="98"/>
                    </a:lnTo>
                    <a:lnTo>
                      <a:pt x="11" y="111"/>
                    </a:lnTo>
                    <a:lnTo>
                      <a:pt x="7" y="131"/>
                    </a:lnTo>
                    <a:lnTo>
                      <a:pt x="11" y="138"/>
                    </a:lnTo>
                    <a:lnTo>
                      <a:pt x="15" y="140"/>
                    </a:lnTo>
                    <a:lnTo>
                      <a:pt x="15" y="156"/>
                    </a:lnTo>
                    <a:lnTo>
                      <a:pt x="21" y="161"/>
                    </a:lnTo>
                    <a:lnTo>
                      <a:pt x="28" y="167"/>
                    </a:lnTo>
                    <a:lnTo>
                      <a:pt x="36" y="169"/>
                    </a:lnTo>
                    <a:lnTo>
                      <a:pt x="36" y="177"/>
                    </a:lnTo>
                    <a:lnTo>
                      <a:pt x="46" y="183"/>
                    </a:lnTo>
                    <a:lnTo>
                      <a:pt x="52" y="188"/>
                    </a:lnTo>
                    <a:lnTo>
                      <a:pt x="48" y="196"/>
                    </a:lnTo>
                    <a:lnTo>
                      <a:pt x="40" y="204"/>
                    </a:lnTo>
                    <a:lnTo>
                      <a:pt x="30" y="208"/>
                    </a:lnTo>
                    <a:lnTo>
                      <a:pt x="21" y="204"/>
                    </a:lnTo>
                    <a:lnTo>
                      <a:pt x="17" y="204"/>
                    </a:lnTo>
                    <a:lnTo>
                      <a:pt x="11" y="213"/>
                    </a:lnTo>
                    <a:lnTo>
                      <a:pt x="30" y="221"/>
                    </a:lnTo>
                    <a:lnTo>
                      <a:pt x="36" y="213"/>
                    </a:lnTo>
                    <a:lnTo>
                      <a:pt x="67" y="213"/>
                    </a:lnTo>
                    <a:lnTo>
                      <a:pt x="84" y="204"/>
                    </a:lnTo>
                    <a:lnTo>
                      <a:pt x="96" y="186"/>
                    </a:lnTo>
                    <a:lnTo>
                      <a:pt x="132" y="208"/>
                    </a:lnTo>
                    <a:lnTo>
                      <a:pt x="144" y="200"/>
                    </a:lnTo>
                    <a:lnTo>
                      <a:pt x="167" y="208"/>
                    </a:lnTo>
                    <a:lnTo>
                      <a:pt x="182" y="204"/>
                    </a:lnTo>
                    <a:lnTo>
                      <a:pt x="176" y="186"/>
                    </a:lnTo>
                    <a:lnTo>
                      <a:pt x="184" y="167"/>
                    </a:lnTo>
                    <a:lnTo>
                      <a:pt x="172" y="152"/>
                    </a:lnTo>
                    <a:lnTo>
                      <a:pt x="197" y="140"/>
                    </a:lnTo>
                    <a:lnTo>
                      <a:pt x="205" y="88"/>
                    </a:lnTo>
                    <a:lnTo>
                      <a:pt x="249" y="79"/>
                    </a:lnTo>
                    <a:lnTo>
                      <a:pt x="259" y="67"/>
                    </a:lnTo>
                    <a:lnTo>
                      <a:pt x="284" y="52"/>
                    </a:lnTo>
                    <a:lnTo>
                      <a:pt x="286" y="27"/>
                    </a:lnTo>
                    <a:lnTo>
                      <a:pt x="309" y="19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24715AA3-471E-4216-8B89-15EADB68C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1842" y="4776916"/>
                <a:ext cx="258428" cy="471832"/>
              </a:xfrm>
              <a:custGeom>
                <a:avLst/>
                <a:gdLst>
                  <a:gd name="T0" fmla="*/ 2147483647 w 215"/>
                  <a:gd name="T1" fmla="*/ 2147483647 h 442"/>
                  <a:gd name="T2" fmla="*/ 2147483647 w 215"/>
                  <a:gd name="T3" fmla="*/ 2147483647 h 442"/>
                  <a:gd name="T4" fmla="*/ 2147483647 w 215"/>
                  <a:gd name="T5" fmla="*/ 2147483647 h 442"/>
                  <a:gd name="T6" fmla="*/ 2147483647 w 215"/>
                  <a:gd name="T7" fmla="*/ 2147483647 h 442"/>
                  <a:gd name="T8" fmla="*/ 2147483647 w 215"/>
                  <a:gd name="T9" fmla="*/ 2147483647 h 442"/>
                  <a:gd name="T10" fmla="*/ 2147483647 w 215"/>
                  <a:gd name="T11" fmla="*/ 2147483647 h 442"/>
                  <a:gd name="T12" fmla="*/ 2147483647 w 215"/>
                  <a:gd name="T13" fmla="*/ 2147483647 h 442"/>
                  <a:gd name="T14" fmla="*/ 2147483647 w 215"/>
                  <a:gd name="T15" fmla="*/ 2147483647 h 442"/>
                  <a:gd name="T16" fmla="*/ 2147483647 w 215"/>
                  <a:gd name="T17" fmla="*/ 2147483647 h 442"/>
                  <a:gd name="T18" fmla="*/ 2147483647 w 215"/>
                  <a:gd name="T19" fmla="*/ 2147483647 h 442"/>
                  <a:gd name="T20" fmla="*/ 2147483647 w 215"/>
                  <a:gd name="T21" fmla="*/ 2147483647 h 442"/>
                  <a:gd name="T22" fmla="*/ 2147483647 w 215"/>
                  <a:gd name="T23" fmla="*/ 2147483647 h 442"/>
                  <a:gd name="T24" fmla="*/ 2147483647 w 215"/>
                  <a:gd name="T25" fmla="*/ 2147483647 h 442"/>
                  <a:gd name="T26" fmla="*/ 2147483647 w 215"/>
                  <a:gd name="T27" fmla="*/ 2147483647 h 442"/>
                  <a:gd name="T28" fmla="*/ 2147483647 w 215"/>
                  <a:gd name="T29" fmla="*/ 2147483647 h 442"/>
                  <a:gd name="T30" fmla="*/ 2147483647 w 215"/>
                  <a:gd name="T31" fmla="*/ 2147483647 h 442"/>
                  <a:gd name="T32" fmla="*/ 2147483647 w 215"/>
                  <a:gd name="T33" fmla="*/ 2147483647 h 442"/>
                  <a:gd name="T34" fmla="*/ 2147483647 w 215"/>
                  <a:gd name="T35" fmla="*/ 2147483647 h 442"/>
                  <a:gd name="T36" fmla="*/ 2147483647 w 215"/>
                  <a:gd name="T37" fmla="*/ 2147483647 h 442"/>
                  <a:gd name="T38" fmla="*/ 2147483647 w 215"/>
                  <a:gd name="T39" fmla="*/ 2147483647 h 442"/>
                  <a:gd name="T40" fmla="*/ 2147483647 w 215"/>
                  <a:gd name="T41" fmla="*/ 2147483647 h 442"/>
                  <a:gd name="T42" fmla="*/ 2147483647 w 215"/>
                  <a:gd name="T43" fmla="*/ 2147483647 h 442"/>
                  <a:gd name="T44" fmla="*/ 2147483647 w 215"/>
                  <a:gd name="T45" fmla="*/ 2147483647 h 442"/>
                  <a:gd name="T46" fmla="*/ 2147483647 w 215"/>
                  <a:gd name="T47" fmla="*/ 2147483647 h 442"/>
                  <a:gd name="T48" fmla="*/ 2147483647 w 215"/>
                  <a:gd name="T49" fmla="*/ 2147483647 h 442"/>
                  <a:gd name="T50" fmla="*/ 2147483647 w 215"/>
                  <a:gd name="T51" fmla="*/ 2147483647 h 442"/>
                  <a:gd name="T52" fmla="*/ 2147483647 w 215"/>
                  <a:gd name="T53" fmla="*/ 2147483647 h 442"/>
                  <a:gd name="T54" fmla="*/ 0 w 215"/>
                  <a:gd name="T55" fmla="*/ 2147483647 h 442"/>
                  <a:gd name="T56" fmla="*/ 2147483647 w 215"/>
                  <a:gd name="T57" fmla="*/ 2147483647 h 442"/>
                  <a:gd name="T58" fmla="*/ 2147483647 w 215"/>
                  <a:gd name="T59" fmla="*/ 2147483647 h 442"/>
                  <a:gd name="T60" fmla="*/ 2147483647 w 215"/>
                  <a:gd name="T61" fmla="*/ 2147483647 h 442"/>
                  <a:gd name="T62" fmla="*/ 2147483647 w 215"/>
                  <a:gd name="T63" fmla="*/ 2147483647 h 442"/>
                  <a:gd name="T64" fmla="*/ 2147483647 w 215"/>
                  <a:gd name="T65" fmla="*/ 0 h 442"/>
                  <a:gd name="T66" fmla="*/ 2147483647 w 215"/>
                  <a:gd name="T67" fmla="*/ 2147483647 h 442"/>
                  <a:gd name="T68" fmla="*/ 2147483647 w 215"/>
                  <a:gd name="T69" fmla="*/ 2147483647 h 442"/>
                  <a:gd name="T70" fmla="*/ 2147483647 w 215"/>
                  <a:gd name="T71" fmla="*/ 2147483647 h 442"/>
                  <a:gd name="T72" fmla="*/ 2147483647 w 215"/>
                  <a:gd name="T73" fmla="*/ 2147483647 h 442"/>
                  <a:gd name="T74" fmla="*/ 2147483647 w 215"/>
                  <a:gd name="T75" fmla="*/ 2147483647 h 442"/>
                  <a:gd name="T76" fmla="*/ 2147483647 w 215"/>
                  <a:gd name="T77" fmla="*/ 2147483647 h 442"/>
                  <a:gd name="T78" fmla="*/ 2147483647 w 215"/>
                  <a:gd name="T79" fmla="*/ 2147483647 h 442"/>
                  <a:gd name="T80" fmla="*/ 2147483647 w 215"/>
                  <a:gd name="T81" fmla="*/ 2147483647 h 442"/>
                  <a:gd name="T82" fmla="*/ 2147483647 w 215"/>
                  <a:gd name="T83" fmla="*/ 2147483647 h 442"/>
                  <a:gd name="T84" fmla="*/ 2147483647 w 215"/>
                  <a:gd name="T85" fmla="*/ 2147483647 h 442"/>
                  <a:gd name="T86" fmla="*/ 2147483647 w 215"/>
                  <a:gd name="T87" fmla="*/ 2147483647 h 442"/>
                  <a:gd name="T88" fmla="*/ 2147483647 w 215"/>
                  <a:gd name="T89" fmla="*/ 2147483647 h 442"/>
                  <a:gd name="T90" fmla="*/ 2147483647 w 215"/>
                  <a:gd name="T91" fmla="*/ 2147483647 h 44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15"/>
                  <a:gd name="T139" fmla="*/ 0 h 442"/>
                  <a:gd name="T140" fmla="*/ 215 w 215"/>
                  <a:gd name="T141" fmla="*/ 442 h 44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15" h="442">
                    <a:moveTo>
                      <a:pt x="208" y="255"/>
                    </a:moveTo>
                    <a:lnTo>
                      <a:pt x="215" y="275"/>
                    </a:lnTo>
                    <a:lnTo>
                      <a:pt x="215" y="305"/>
                    </a:lnTo>
                    <a:lnTo>
                      <a:pt x="190" y="332"/>
                    </a:lnTo>
                    <a:lnTo>
                      <a:pt x="173" y="371"/>
                    </a:lnTo>
                    <a:lnTo>
                      <a:pt x="156" y="390"/>
                    </a:lnTo>
                    <a:lnTo>
                      <a:pt x="152" y="415"/>
                    </a:lnTo>
                    <a:lnTo>
                      <a:pt x="140" y="426"/>
                    </a:lnTo>
                    <a:lnTo>
                      <a:pt x="123" y="442"/>
                    </a:lnTo>
                    <a:lnTo>
                      <a:pt x="100" y="434"/>
                    </a:lnTo>
                    <a:lnTo>
                      <a:pt x="98" y="411"/>
                    </a:lnTo>
                    <a:lnTo>
                      <a:pt x="79" y="392"/>
                    </a:lnTo>
                    <a:lnTo>
                      <a:pt x="42" y="382"/>
                    </a:lnTo>
                    <a:lnTo>
                      <a:pt x="19" y="350"/>
                    </a:lnTo>
                    <a:lnTo>
                      <a:pt x="12" y="332"/>
                    </a:lnTo>
                    <a:lnTo>
                      <a:pt x="27" y="334"/>
                    </a:lnTo>
                    <a:lnTo>
                      <a:pt x="23" y="315"/>
                    </a:lnTo>
                    <a:lnTo>
                      <a:pt x="15" y="288"/>
                    </a:lnTo>
                    <a:lnTo>
                      <a:pt x="19" y="259"/>
                    </a:lnTo>
                    <a:lnTo>
                      <a:pt x="23" y="255"/>
                    </a:lnTo>
                    <a:lnTo>
                      <a:pt x="19" y="234"/>
                    </a:lnTo>
                    <a:lnTo>
                      <a:pt x="23" y="217"/>
                    </a:lnTo>
                    <a:lnTo>
                      <a:pt x="12" y="196"/>
                    </a:lnTo>
                    <a:lnTo>
                      <a:pt x="15" y="182"/>
                    </a:lnTo>
                    <a:lnTo>
                      <a:pt x="19" y="159"/>
                    </a:lnTo>
                    <a:lnTo>
                      <a:pt x="29" y="129"/>
                    </a:lnTo>
                    <a:lnTo>
                      <a:pt x="17" y="119"/>
                    </a:lnTo>
                    <a:lnTo>
                      <a:pt x="0" y="117"/>
                    </a:lnTo>
                    <a:lnTo>
                      <a:pt x="12" y="83"/>
                    </a:lnTo>
                    <a:lnTo>
                      <a:pt x="6" y="62"/>
                    </a:lnTo>
                    <a:lnTo>
                      <a:pt x="12" y="31"/>
                    </a:lnTo>
                    <a:lnTo>
                      <a:pt x="27" y="17"/>
                    </a:lnTo>
                    <a:lnTo>
                      <a:pt x="39" y="0"/>
                    </a:lnTo>
                    <a:lnTo>
                      <a:pt x="54" y="10"/>
                    </a:lnTo>
                    <a:lnTo>
                      <a:pt x="60" y="13"/>
                    </a:lnTo>
                    <a:lnTo>
                      <a:pt x="85" y="13"/>
                    </a:lnTo>
                    <a:lnTo>
                      <a:pt x="98" y="37"/>
                    </a:lnTo>
                    <a:lnTo>
                      <a:pt x="121" y="42"/>
                    </a:lnTo>
                    <a:lnTo>
                      <a:pt x="146" y="71"/>
                    </a:lnTo>
                    <a:lnTo>
                      <a:pt x="144" y="96"/>
                    </a:lnTo>
                    <a:lnTo>
                      <a:pt x="144" y="111"/>
                    </a:lnTo>
                    <a:lnTo>
                      <a:pt x="140" y="146"/>
                    </a:lnTo>
                    <a:lnTo>
                      <a:pt x="146" y="182"/>
                    </a:lnTo>
                    <a:lnTo>
                      <a:pt x="165" y="221"/>
                    </a:lnTo>
                    <a:lnTo>
                      <a:pt x="190" y="242"/>
                    </a:lnTo>
                    <a:lnTo>
                      <a:pt x="208" y="255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13953B2C-195C-4970-A9FA-021FF8E3F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6796" y="4186709"/>
                <a:ext cx="580214" cy="691909"/>
              </a:xfrm>
              <a:custGeom>
                <a:avLst/>
                <a:gdLst>
                  <a:gd name="T0" fmla="*/ 2147483647 w 486"/>
                  <a:gd name="T1" fmla="*/ 2147483647 h 641"/>
                  <a:gd name="T2" fmla="*/ 2147483647 w 486"/>
                  <a:gd name="T3" fmla="*/ 2147483647 h 641"/>
                  <a:gd name="T4" fmla="*/ 2147483647 w 486"/>
                  <a:gd name="T5" fmla="*/ 2147483647 h 641"/>
                  <a:gd name="T6" fmla="*/ 2147483647 w 486"/>
                  <a:gd name="T7" fmla="*/ 2147483647 h 641"/>
                  <a:gd name="T8" fmla="*/ 2147483647 w 486"/>
                  <a:gd name="T9" fmla="*/ 2147483647 h 641"/>
                  <a:gd name="T10" fmla="*/ 2147483647 w 486"/>
                  <a:gd name="T11" fmla="*/ 2147483647 h 641"/>
                  <a:gd name="T12" fmla="*/ 2147483647 w 486"/>
                  <a:gd name="T13" fmla="*/ 2147483647 h 641"/>
                  <a:gd name="T14" fmla="*/ 2147483647 w 486"/>
                  <a:gd name="T15" fmla="*/ 2147483647 h 641"/>
                  <a:gd name="T16" fmla="*/ 2147483647 w 486"/>
                  <a:gd name="T17" fmla="*/ 2147483647 h 641"/>
                  <a:gd name="T18" fmla="*/ 2147483647 w 486"/>
                  <a:gd name="T19" fmla="*/ 2147483647 h 641"/>
                  <a:gd name="T20" fmla="*/ 2147483647 w 486"/>
                  <a:gd name="T21" fmla="*/ 2147483647 h 641"/>
                  <a:gd name="T22" fmla="*/ 2147483647 w 486"/>
                  <a:gd name="T23" fmla="*/ 2147483647 h 641"/>
                  <a:gd name="T24" fmla="*/ 2147483647 w 486"/>
                  <a:gd name="T25" fmla="*/ 2147483647 h 641"/>
                  <a:gd name="T26" fmla="*/ 2147483647 w 486"/>
                  <a:gd name="T27" fmla="*/ 2147483647 h 641"/>
                  <a:gd name="T28" fmla="*/ 2147483647 w 486"/>
                  <a:gd name="T29" fmla="*/ 2147483647 h 641"/>
                  <a:gd name="T30" fmla="*/ 2147483647 w 486"/>
                  <a:gd name="T31" fmla="*/ 2147483647 h 641"/>
                  <a:gd name="T32" fmla="*/ 2147483647 w 486"/>
                  <a:gd name="T33" fmla="*/ 2147483647 h 641"/>
                  <a:gd name="T34" fmla="*/ 2147483647 w 486"/>
                  <a:gd name="T35" fmla="*/ 2147483647 h 641"/>
                  <a:gd name="T36" fmla="*/ 2147483647 w 486"/>
                  <a:gd name="T37" fmla="*/ 2147483647 h 641"/>
                  <a:gd name="T38" fmla="*/ 2147483647 w 486"/>
                  <a:gd name="T39" fmla="*/ 2147483647 h 641"/>
                  <a:gd name="T40" fmla="*/ 2147483647 w 486"/>
                  <a:gd name="T41" fmla="*/ 2147483647 h 641"/>
                  <a:gd name="T42" fmla="*/ 2147483647 w 486"/>
                  <a:gd name="T43" fmla="*/ 2147483647 h 641"/>
                  <a:gd name="T44" fmla="*/ 2147483647 w 486"/>
                  <a:gd name="T45" fmla="*/ 2147483647 h 641"/>
                  <a:gd name="T46" fmla="*/ 2147483647 w 486"/>
                  <a:gd name="T47" fmla="*/ 2147483647 h 641"/>
                  <a:gd name="T48" fmla="*/ 2147483647 w 486"/>
                  <a:gd name="T49" fmla="*/ 2147483647 h 641"/>
                  <a:gd name="T50" fmla="*/ 2147483647 w 486"/>
                  <a:gd name="T51" fmla="*/ 2147483647 h 641"/>
                  <a:gd name="T52" fmla="*/ 2147483647 w 486"/>
                  <a:gd name="T53" fmla="*/ 2147483647 h 641"/>
                  <a:gd name="T54" fmla="*/ 2147483647 w 486"/>
                  <a:gd name="T55" fmla="*/ 2147483647 h 641"/>
                  <a:gd name="T56" fmla="*/ 2147483647 w 486"/>
                  <a:gd name="T57" fmla="*/ 2147483647 h 641"/>
                  <a:gd name="T58" fmla="*/ 2147483647 w 486"/>
                  <a:gd name="T59" fmla="*/ 2147483647 h 641"/>
                  <a:gd name="T60" fmla="*/ 2147483647 w 486"/>
                  <a:gd name="T61" fmla="*/ 2147483647 h 641"/>
                  <a:gd name="T62" fmla="*/ 2147483647 w 486"/>
                  <a:gd name="T63" fmla="*/ 2147483647 h 641"/>
                  <a:gd name="T64" fmla="*/ 2147483647 w 486"/>
                  <a:gd name="T65" fmla="*/ 2147483647 h 641"/>
                  <a:gd name="T66" fmla="*/ 2147483647 w 486"/>
                  <a:gd name="T67" fmla="*/ 2147483647 h 641"/>
                  <a:gd name="T68" fmla="*/ 2147483647 w 486"/>
                  <a:gd name="T69" fmla="*/ 2147483647 h 641"/>
                  <a:gd name="T70" fmla="*/ 2147483647 w 486"/>
                  <a:gd name="T71" fmla="*/ 2147483647 h 641"/>
                  <a:gd name="T72" fmla="*/ 2147483647 w 486"/>
                  <a:gd name="T73" fmla="*/ 2147483647 h 641"/>
                  <a:gd name="T74" fmla="*/ 2147483647 w 486"/>
                  <a:gd name="T75" fmla="*/ 2147483647 h 641"/>
                  <a:gd name="T76" fmla="*/ 2147483647 w 486"/>
                  <a:gd name="T77" fmla="*/ 2147483647 h 641"/>
                  <a:gd name="T78" fmla="*/ 2147483647 w 486"/>
                  <a:gd name="T79" fmla="*/ 2147483647 h 641"/>
                  <a:gd name="T80" fmla="*/ 2147483647 w 486"/>
                  <a:gd name="T81" fmla="*/ 2147483647 h 641"/>
                  <a:gd name="T82" fmla="*/ 2147483647 w 486"/>
                  <a:gd name="T83" fmla="*/ 2147483647 h 64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86"/>
                  <a:gd name="T127" fmla="*/ 0 h 641"/>
                  <a:gd name="T128" fmla="*/ 486 w 486"/>
                  <a:gd name="T129" fmla="*/ 641 h 64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86" h="641">
                    <a:moveTo>
                      <a:pt x="152" y="11"/>
                    </a:moveTo>
                    <a:lnTo>
                      <a:pt x="164" y="15"/>
                    </a:lnTo>
                    <a:lnTo>
                      <a:pt x="192" y="28"/>
                    </a:lnTo>
                    <a:lnTo>
                      <a:pt x="214" y="50"/>
                    </a:lnTo>
                    <a:lnTo>
                      <a:pt x="227" y="71"/>
                    </a:lnTo>
                    <a:lnTo>
                      <a:pt x="240" y="105"/>
                    </a:lnTo>
                    <a:lnTo>
                      <a:pt x="260" y="130"/>
                    </a:lnTo>
                    <a:lnTo>
                      <a:pt x="277" y="130"/>
                    </a:lnTo>
                    <a:lnTo>
                      <a:pt x="296" y="142"/>
                    </a:lnTo>
                    <a:lnTo>
                      <a:pt x="304" y="161"/>
                    </a:lnTo>
                    <a:lnTo>
                      <a:pt x="308" y="190"/>
                    </a:lnTo>
                    <a:lnTo>
                      <a:pt x="340" y="209"/>
                    </a:lnTo>
                    <a:lnTo>
                      <a:pt x="375" y="221"/>
                    </a:lnTo>
                    <a:lnTo>
                      <a:pt x="400" y="224"/>
                    </a:lnTo>
                    <a:lnTo>
                      <a:pt x="421" y="205"/>
                    </a:lnTo>
                    <a:lnTo>
                      <a:pt x="436" y="224"/>
                    </a:lnTo>
                    <a:lnTo>
                      <a:pt x="417" y="247"/>
                    </a:lnTo>
                    <a:lnTo>
                      <a:pt x="438" y="278"/>
                    </a:lnTo>
                    <a:lnTo>
                      <a:pt x="459" y="282"/>
                    </a:lnTo>
                    <a:lnTo>
                      <a:pt x="421" y="301"/>
                    </a:lnTo>
                    <a:lnTo>
                      <a:pt x="421" y="342"/>
                    </a:lnTo>
                    <a:lnTo>
                      <a:pt x="432" y="386"/>
                    </a:lnTo>
                    <a:lnTo>
                      <a:pt x="454" y="413"/>
                    </a:lnTo>
                    <a:lnTo>
                      <a:pt x="486" y="443"/>
                    </a:lnTo>
                    <a:lnTo>
                      <a:pt x="465" y="468"/>
                    </a:lnTo>
                    <a:lnTo>
                      <a:pt x="446" y="522"/>
                    </a:lnTo>
                    <a:lnTo>
                      <a:pt x="450" y="558"/>
                    </a:lnTo>
                    <a:lnTo>
                      <a:pt x="429" y="551"/>
                    </a:lnTo>
                    <a:lnTo>
                      <a:pt x="406" y="560"/>
                    </a:lnTo>
                    <a:lnTo>
                      <a:pt x="381" y="555"/>
                    </a:lnTo>
                    <a:lnTo>
                      <a:pt x="363" y="566"/>
                    </a:lnTo>
                    <a:lnTo>
                      <a:pt x="329" y="560"/>
                    </a:lnTo>
                    <a:lnTo>
                      <a:pt x="327" y="576"/>
                    </a:lnTo>
                    <a:lnTo>
                      <a:pt x="308" y="585"/>
                    </a:lnTo>
                    <a:lnTo>
                      <a:pt x="296" y="576"/>
                    </a:lnTo>
                    <a:lnTo>
                      <a:pt x="263" y="603"/>
                    </a:lnTo>
                    <a:lnTo>
                      <a:pt x="263" y="630"/>
                    </a:lnTo>
                    <a:lnTo>
                      <a:pt x="248" y="641"/>
                    </a:lnTo>
                    <a:lnTo>
                      <a:pt x="250" y="616"/>
                    </a:lnTo>
                    <a:lnTo>
                      <a:pt x="225" y="587"/>
                    </a:lnTo>
                    <a:lnTo>
                      <a:pt x="202" y="582"/>
                    </a:lnTo>
                    <a:lnTo>
                      <a:pt x="189" y="558"/>
                    </a:lnTo>
                    <a:lnTo>
                      <a:pt x="164" y="558"/>
                    </a:lnTo>
                    <a:lnTo>
                      <a:pt x="160" y="528"/>
                    </a:lnTo>
                    <a:lnTo>
                      <a:pt x="160" y="516"/>
                    </a:lnTo>
                    <a:lnTo>
                      <a:pt x="167" y="512"/>
                    </a:lnTo>
                    <a:lnTo>
                      <a:pt x="181" y="528"/>
                    </a:lnTo>
                    <a:lnTo>
                      <a:pt x="192" y="512"/>
                    </a:lnTo>
                    <a:lnTo>
                      <a:pt x="202" y="507"/>
                    </a:lnTo>
                    <a:lnTo>
                      <a:pt x="192" y="495"/>
                    </a:lnTo>
                    <a:lnTo>
                      <a:pt x="173" y="491"/>
                    </a:lnTo>
                    <a:lnTo>
                      <a:pt x="158" y="482"/>
                    </a:lnTo>
                    <a:lnTo>
                      <a:pt x="141" y="470"/>
                    </a:lnTo>
                    <a:lnTo>
                      <a:pt x="135" y="468"/>
                    </a:lnTo>
                    <a:lnTo>
                      <a:pt x="116" y="453"/>
                    </a:lnTo>
                    <a:lnTo>
                      <a:pt x="93" y="436"/>
                    </a:lnTo>
                    <a:lnTo>
                      <a:pt x="75" y="422"/>
                    </a:lnTo>
                    <a:lnTo>
                      <a:pt x="77" y="403"/>
                    </a:lnTo>
                    <a:lnTo>
                      <a:pt x="87" y="386"/>
                    </a:lnTo>
                    <a:lnTo>
                      <a:pt x="104" y="393"/>
                    </a:lnTo>
                    <a:lnTo>
                      <a:pt x="110" y="382"/>
                    </a:lnTo>
                    <a:lnTo>
                      <a:pt x="83" y="342"/>
                    </a:lnTo>
                    <a:lnTo>
                      <a:pt x="91" y="334"/>
                    </a:lnTo>
                    <a:lnTo>
                      <a:pt x="116" y="334"/>
                    </a:lnTo>
                    <a:lnTo>
                      <a:pt x="116" y="318"/>
                    </a:lnTo>
                    <a:lnTo>
                      <a:pt x="87" y="297"/>
                    </a:lnTo>
                    <a:lnTo>
                      <a:pt x="68" y="293"/>
                    </a:lnTo>
                    <a:lnTo>
                      <a:pt x="62" y="276"/>
                    </a:lnTo>
                    <a:lnTo>
                      <a:pt x="96" y="205"/>
                    </a:lnTo>
                    <a:lnTo>
                      <a:pt x="60" y="199"/>
                    </a:lnTo>
                    <a:lnTo>
                      <a:pt x="68" y="163"/>
                    </a:lnTo>
                    <a:lnTo>
                      <a:pt x="102" y="163"/>
                    </a:lnTo>
                    <a:lnTo>
                      <a:pt x="31" y="125"/>
                    </a:lnTo>
                    <a:lnTo>
                      <a:pt x="37" y="101"/>
                    </a:lnTo>
                    <a:lnTo>
                      <a:pt x="22" y="94"/>
                    </a:lnTo>
                    <a:lnTo>
                      <a:pt x="22" y="71"/>
                    </a:lnTo>
                    <a:lnTo>
                      <a:pt x="0" y="50"/>
                    </a:lnTo>
                    <a:lnTo>
                      <a:pt x="31" y="48"/>
                    </a:lnTo>
                    <a:lnTo>
                      <a:pt x="39" y="34"/>
                    </a:lnTo>
                    <a:lnTo>
                      <a:pt x="68" y="32"/>
                    </a:lnTo>
                    <a:lnTo>
                      <a:pt x="96" y="9"/>
                    </a:lnTo>
                    <a:lnTo>
                      <a:pt x="119" y="9"/>
                    </a:lnTo>
                    <a:lnTo>
                      <a:pt x="146" y="0"/>
                    </a:lnTo>
                    <a:lnTo>
                      <a:pt x="152" y="11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id="{8432BB65-8B55-4952-87FA-7714C0278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6903" y="4780250"/>
                <a:ext cx="345128" cy="268427"/>
              </a:xfrm>
              <a:custGeom>
                <a:avLst/>
                <a:gdLst>
                  <a:gd name="T0" fmla="*/ 2147483647 w 284"/>
                  <a:gd name="T1" fmla="*/ 2147483647 h 249"/>
                  <a:gd name="T2" fmla="*/ 2147483647 w 284"/>
                  <a:gd name="T3" fmla="*/ 2147483647 h 249"/>
                  <a:gd name="T4" fmla="*/ 2147483647 w 284"/>
                  <a:gd name="T5" fmla="*/ 2147483647 h 249"/>
                  <a:gd name="T6" fmla="*/ 2147483647 w 284"/>
                  <a:gd name="T7" fmla="*/ 2147483647 h 249"/>
                  <a:gd name="T8" fmla="*/ 2147483647 w 284"/>
                  <a:gd name="T9" fmla="*/ 2147483647 h 249"/>
                  <a:gd name="T10" fmla="*/ 2147483647 w 284"/>
                  <a:gd name="T11" fmla="*/ 2147483647 h 249"/>
                  <a:gd name="T12" fmla="*/ 2147483647 w 284"/>
                  <a:gd name="T13" fmla="*/ 2147483647 h 249"/>
                  <a:gd name="T14" fmla="*/ 2147483647 w 284"/>
                  <a:gd name="T15" fmla="*/ 2147483647 h 249"/>
                  <a:gd name="T16" fmla="*/ 2147483647 w 284"/>
                  <a:gd name="T17" fmla="*/ 2147483647 h 249"/>
                  <a:gd name="T18" fmla="*/ 2147483647 w 284"/>
                  <a:gd name="T19" fmla="*/ 2147483647 h 249"/>
                  <a:gd name="T20" fmla="*/ 2147483647 w 284"/>
                  <a:gd name="T21" fmla="*/ 2147483647 h 249"/>
                  <a:gd name="T22" fmla="*/ 2147483647 w 284"/>
                  <a:gd name="T23" fmla="*/ 2147483647 h 249"/>
                  <a:gd name="T24" fmla="*/ 2147483647 w 284"/>
                  <a:gd name="T25" fmla="*/ 2147483647 h 249"/>
                  <a:gd name="T26" fmla="*/ 2147483647 w 284"/>
                  <a:gd name="T27" fmla="*/ 2147483647 h 249"/>
                  <a:gd name="T28" fmla="*/ 2147483647 w 284"/>
                  <a:gd name="T29" fmla="*/ 2147483647 h 249"/>
                  <a:gd name="T30" fmla="*/ 2147483647 w 284"/>
                  <a:gd name="T31" fmla="*/ 2147483647 h 249"/>
                  <a:gd name="T32" fmla="*/ 0 w 284"/>
                  <a:gd name="T33" fmla="*/ 2147483647 h 249"/>
                  <a:gd name="T34" fmla="*/ 2147483647 w 284"/>
                  <a:gd name="T35" fmla="*/ 2147483647 h 249"/>
                  <a:gd name="T36" fmla="*/ 2147483647 w 284"/>
                  <a:gd name="T37" fmla="*/ 2147483647 h 249"/>
                  <a:gd name="T38" fmla="*/ 2147483647 w 284"/>
                  <a:gd name="T39" fmla="*/ 2147483647 h 249"/>
                  <a:gd name="T40" fmla="*/ 2147483647 w 284"/>
                  <a:gd name="T41" fmla="*/ 2147483647 h 249"/>
                  <a:gd name="T42" fmla="*/ 2147483647 w 284"/>
                  <a:gd name="T43" fmla="*/ 2147483647 h 249"/>
                  <a:gd name="T44" fmla="*/ 2147483647 w 284"/>
                  <a:gd name="T45" fmla="*/ 2147483647 h 249"/>
                  <a:gd name="T46" fmla="*/ 2147483647 w 284"/>
                  <a:gd name="T47" fmla="*/ 2147483647 h 249"/>
                  <a:gd name="T48" fmla="*/ 2147483647 w 284"/>
                  <a:gd name="T49" fmla="*/ 2147483647 h 249"/>
                  <a:gd name="T50" fmla="*/ 2147483647 w 284"/>
                  <a:gd name="T51" fmla="*/ 2147483647 h 249"/>
                  <a:gd name="T52" fmla="*/ 2147483647 w 284"/>
                  <a:gd name="T53" fmla="*/ 2147483647 h 249"/>
                  <a:gd name="T54" fmla="*/ 2147483647 w 284"/>
                  <a:gd name="T55" fmla="*/ 2147483647 h 249"/>
                  <a:gd name="T56" fmla="*/ 2147483647 w 284"/>
                  <a:gd name="T57" fmla="*/ 0 h 249"/>
                  <a:gd name="T58" fmla="*/ 2147483647 w 284"/>
                  <a:gd name="T59" fmla="*/ 2147483647 h 24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84"/>
                  <a:gd name="T91" fmla="*/ 0 h 249"/>
                  <a:gd name="T92" fmla="*/ 284 w 284"/>
                  <a:gd name="T93" fmla="*/ 249 h 24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84" h="249">
                    <a:moveTo>
                      <a:pt x="206" y="7"/>
                    </a:moveTo>
                    <a:lnTo>
                      <a:pt x="206" y="21"/>
                    </a:lnTo>
                    <a:lnTo>
                      <a:pt x="261" y="54"/>
                    </a:lnTo>
                    <a:lnTo>
                      <a:pt x="279" y="113"/>
                    </a:lnTo>
                    <a:lnTo>
                      <a:pt x="284" y="148"/>
                    </a:lnTo>
                    <a:lnTo>
                      <a:pt x="271" y="153"/>
                    </a:lnTo>
                    <a:lnTo>
                      <a:pt x="244" y="184"/>
                    </a:lnTo>
                    <a:lnTo>
                      <a:pt x="198" y="190"/>
                    </a:lnTo>
                    <a:lnTo>
                      <a:pt x="162" y="207"/>
                    </a:lnTo>
                    <a:lnTo>
                      <a:pt x="142" y="232"/>
                    </a:lnTo>
                    <a:lnTo>
                      <a:pt x="100" y="240"/>
                    </a:lnTo>
                    <a:lnTo>
                      <a:pt x="75" y="248"/>
                    </a:lnTo>
                    <a:lnTo>
                      <a:pt x="68" y="249"/>
                    </a:lnTo>
                    <a:lnTo>
                      <a:pt x="50" y="236"/>
                    </a:lnTo>
                    <a:lnTo>
                      <a:pt x="25" y="215"/>
                    </a:lnTo>
                    <a:lnTo>
                      <a:pt x="6" y="176"/>
                    </a:lnTo>
                    <a:lnTo>
                      <a:pt x="0" y="140"/>
                    </a:lnTo>
                    <a:lnTo>
                      <a:pt x="4" y="105"/>
                    </a:lnTo>
                    <a:lnTo>
                      <a:pt x="4" y="90"/>
                    </a:lnTo>
                    <a:lnTo>
                      <a:pt x="19" y="79"/>
                    </a:lnTo>
                    <a:lnTo>
                      <a:pt x="19" y="52"/>
                    </a:lnTo>
                    <a:lnTo>
                      <a:pt x="52" y="25"/>
                    </a:lnTo>
                    <a:lnTo>
                      <a:pt x="64" y="34"/>
                    </a:lnTo>
                    <a:lnTo>
                      <a:pt x="83" y="25"/>
                    </a:lnTo>
                    <a:lnTo>
                      <a:pt x="85" y="9"/>
                    </a:lnTo>
                    <a:lnTo>
                      <a:pt x="119" y="15"/>
                    </a:lnTo>
                    <a:lnTo>
                      <a:pt x="137" y="4"/>
                    </a:lnTo>
                    <a:lnTo>
                      <a:pt x="162" y="9"/>
                    </a:lnTo>
                    <a:lnTo>
                      <a:pt x="185" y="0"/>
                    </a:lnTo>
                    <a:lnTo>
                      <a:pt x="206" y="7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653522C5-B72D-4140-9065-170F94E24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6655" y="4333427"/>
                <a:ext cx="516857" cy="451825"/>
              </a:xfrm>
              <a:custGeom>
                <a:avLst/>
                <a:gdLst>
                  <a:gd name="T0" fmla="*/ 2147483647 w 432"/>
                  <a:gd name="T1" fmla="*/ 2147483647 h 413"/>
                  <a:gd name="T2" fmla="*/ 2147483647 w 432"/>
                  <a:gd name="T3" fmla="*/ 2147483647 h 413"/>
                  <a:gd name="T4" fmla="*/ 2147483647 w 432"/>
                  <a:gd name="T5" fmla="*/ 2147483647 h 413"/>
                  <a:gd name="T6" fmla="*/ 2147483647 w 432"/>
                  <a:gd name="T7" fmla="*/ 2147483647 h 413"/>
                  <a:gd name="T8" fmla="*/ 2147483647 w 432"/>
                  <a:gd name="T9" fmla="*/ 2147483647 h 413"/>
                  <a:gd name="T10" fmla="*/ 2147483647 w 432"/>
                  <a:gd name="T11" fmla="*/ 2147483647 h 413"/>
                  <a:gd name="T12" fmla="*/ 2147483647 w 432"/>
                  <a:gd name="T13" fmla="*/ 2147483647 h 413"/>
                  <a:gd name="T14" fmla="*/ 2147483647 w 432"/>
                  <a:gd name="T15" fmla="*/ 2147483647 h 413"/>
                  <a:gd name="T16" fmla="*/ 2147483647 w 432"/>
                  <a:gd name="T17" fmla="*/ 2147483647 h 413"/>
                  <a:gd name="T18" fmla="*/ 2147483647 w 432"/>
                  <a:gd name="T19" fmla="*/ 2147483647 h 413"/>
                  <a:gd name="T20" fmla="*/ 2147483647 w 432"/>
                  <a:gd name="T21" fmla="*/ 2147483647 h 413"/>
                  <a:gd name="T22" fmla="*/ 2147483647 w 432"/>
                  <a:gd name="T23" fmla="*/ 2147483647 h 413"/>
                  <a:gd name="T24" fmla="*/ 2147483647 w 432"/>
                  <a:gd name="T25" fmla="*/ 2147483647 h 413"/>
                  <a:gd name="T26" fmla="*/ 2147483647 w 432"/>
                  <a:gd name="T27" fmla="*/ 2147483647 h 413"/>
                  <a:gd name="T28" fmla="*/ 2147483647 w 432"/>
                  <a:gd name="T29" fmla="*/ 2147483647 h 413"/>
                  <a:gd name="T30" fmla="*/ 2147483647 w 432"/>
                  <a:gd name="T31" fmla="*/ 2147483647 h 413"/>
                  <a:gd name="T32" fmla="*/ 2147483647 w 432"/>
                  <a:gd name="T33" fmla="*/ 2147483647 h 413"/>
                  <a:gd name="T34" fmla="*/ 2147483647 w 432"/>
                  <a:gd name="T35" fmla="*/ 2147483647 h 413"/>
                  <a:gd name="T36" fmla="*/ 2147483647 w 432"/>
                  <a:gd name="T37" fmla="*/ 2147483647 h 413"/>
                  <a:gd name="T38" fmla="*/ 2147483647 w 432"/>
                  <a:gd name="T39" fmla="*/ 2147483647 h 413"/>
                  <a:gd name="T40" fmla="*/ 2147483647 w 432"/>
                  <a:gd name="T41" fmla="*/ 2147483647 h 413"/>
                  <a:gd name="T42" fmla="*/ 2147483647 w 432"/>
                  <a:gd name="T43" fmla="*/ 2147483647 h 413"/>
                  <a:gd name="T44" fmla="*/ 2147483647 w 432"/>
                  <a:gd name="T45" fmla="*/ 2147483647 h 413"/>
                  <a:gd name="T46" fmla="*/ 2147483647 w 432"/>
                  <a:gd name="T47" fmla="*/ 2147483647 h 413"/>
                  <a:gd name="T48" fmla="*/ 0 w 432"/>
                  <a:gd name="T49" fmla="*/ 2147483647 h 413"/>
                  <a:gd name="T50" fmla="*/ 2147483647 w 432"/>
                  <a:gd name="T51" fmla="*/ 0 h 413"/>
                  <a:gd name="T52" fmla="*/ 2147483647 w 432"/>
                  <a:gd name="T53" fmla="*/ 2147483647 h 413"/>
                  <a:gd name="T54" fmla="*/ 2147483647 w 432"/>
                  <a:gd name="T55" fmla="*/ 2147483647 h 413"/>
                  <a:gd name="T56" fmla="*/ 2147483647 w 432"/>
                  <a:gd name="T57" fmla="*/ 2147483647 h 413"/>
                  <a:gd name="T58" fmla="*/ 2147483647 w 432"/>
                  <a:gd name="T59" fmla="*/ 2147483647 h 413"/>
                  <a:gd name="T60" fmla="*/ 2147483647 w 432"/>
                  <a:gd name="T61" fmla="*/ 2147483647 h 413"/>
                  <a:gd name="T62" fmla="*/ 2147483647 w 432"/>
                  <a:gd name="T63" fmla="*/ 2147483647 h 413"/>
                  <a:gd name="T64" fmla="*/ 2147483647 w 432"/>
                  <a:gd name="T65" fmla="*/ 2147483647 h 413"/>
                  <a:gd name="T66" fmla="*/ 2147483647 w 432"/>
                  <a:gd name="T67" fmla="*/ 2147483647 h 413"/>
                  <a:gd name="T68" fmla="*/ 2147483647 w 432"/>
                  <a:gd name="T69" fmla="*/ 2147483647 h 413"/>
                  <a:gd name="T70" fmla="*/ 2147483647 w 432"/>
                  <a:gd name="T71" fmla="*/ 2147483647 h 41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32"/>
                  <a:gd name="T109" fmla="*/ 0 h 413"/>
                  <a:gd name="T110" fmla="*/ 432 w 432"/>
                  <a:gd name="T111" fmla="*/ 413 h 41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32" h="413">
                    <a:moveTo>
                      <a:pt x="412" y="63"/>
                    </a:moveTo>
                    <a:lnTo>
                      <a:pt x="378" y="134"/>
                    </a:lnTo>
                    <a:lnTo>
                      <a:pt x="384" y="151"/>
                    </a:lnTo>
                    <a:lnTo>
                      <a:pt x="403" y="155"/>
                    </a:lnTo>
                    <a:lnTo>
                      <a:pt x="432" y="176"/>
                    </a:lnTo>
                    <a:lnTo>
                      <a:pt x="432" y="192"/>
                    </a:lnTo>
                    <a:lnTo>
                      <a:pt x="407" y="192"/>
                    </a:lnTo>
                    <a:lnTo>
                      <a:pt x="399" y="200"/>
                    </a:lnTo>
                    <a:lnTo>
                      <a:pt x="426" y="240"/>
                    </a:lnTo>
                    <a:lnTo>
                      <a:pt x="420" y="251"/>
                    </a:lnTo>
                    <a:lnTo>
                      <a:pt x="403" y="244"/>
                    </a:lnTo>
                    <a:lnTo>
                      <a:pt x="393" y="261"/>
                    </a:lnTo>
                    <a:lnTo>
                      <a:pt x="387" y="255"/>
                    </a:lnTo>
                    <a:lnTo>
                      <a:pt x="378" y="259"/>
                    </a:lnTo>
                    <a:lnTo>
                      <a:pt x="366" y="261"/>
                    </a:lnTo>
                    <a:lnTo>
                      <a:pt x="380" y="292"/>
                    </a:lnTo>
                    <a:lnTo>
                      <a:pt x="378" y="297"/>
                    </a:lnTo>
                    <a:lnTo>
                      <a:pt x="347" y="284"/>
                    </a:lnTo>
                    <a:lnTo>
                      <a:pt x="338" y="269"/>
                    </a:lnTo>
                    <a:lnTo>
                      <a:pt x="324" y="269"/>
                    </a:lnTo>
                    <a:lnTo>
                      <a:pt x="322" y="284"/>
                    </a:lnTo>
                    <a:lnTo>
                      <a:pt x="338" y="309"/>
                    </a:lnTo>
                    <a:lnTo>
                      <a:pt x="347" y="324"/>
                    </a:lnTo>
                    <a:lnTo>
                      <a:pt x="328" y="340"/>
                    </a:lnTo>
                    <a:lnTo>
                      <a:pt x="320" y="340"/>
                    </a:lnTo>
                    <a:lnTo>
                      <a:pt x="307" y="347"/>
                    </a:lnTo>
                    <a:lnTo>
                      <a:pt x="311" y="361"/>
                    </a:lnTo>
                    <a:lnTo>
                      <a:pt x="307" y="374"/>
                    </a:lnTo>
                    <a:lnTo>
                      <a:pt x="320" y="393"/>
                    </a:lnTo>
                    <a:lnTo>
                      <a:pt x="320" y="403"/>
                    </a:lnTo>
                    <a:lnTo>
                      <a:pt x="311" y="407"/>
                    </a:lnTo>
                    <a:lnTo>
                      <a:pt x="307" y="413"/>
                    </a:lnTo>
                    <a:lnTo>
                      <a:pt x="263" y="372"/>
                    </a:lnTo>
                    <a:lnTo>
                      <a:pt x="224" y="349"/>
                    </a:lnTo>
                    <a:lnTo>
                      <a:pt x="217" y="347"/>
                    </a:lnTo>
                    <a:lnTo>
                      <a:pt x="211" y="324"/>
                    </a:lnTo>
                    <a:lnTo>
                      <a:pt x="169" y="297"/>
                    </a:lnTo>
                    <a:lnTo>
                      <a:pt x="170" y="272"/>
                    </a:lnTo>
                    <a:lnTo>
                      <a:pt x="155" y="265"/>
                    </a:lnTo>
                    <a:lnTo>
                      <a:pt x="138" y="259"/>
                    </a:lnTo>
                    <a:lnTo>
                      <a:pt x="134" y="234"/>
                    </a:lnTo>
                    <a:lnTo>
                      <a:pt x="111" y="217"/>
                    </a:lnTo>
                    <a:lnTo>
                      <a:pt x="90" y="192"/>
                    </a:lnTo>
                    <a:lnTo>
                      <a:pt x="63" y="176"/>
                    </a:lnTo>
                    <a:lnTo>
                      <a:pt x="55" y="161"/>
                    </a:lnTo>
                    <a:lnTo>
                      <a:pt x="44" y="165"/>
                    </a:lnTo>
                    <a:lnTo>
                      <a:pt x="42" y="155"/>
                    </a:lnTo>
                    <a:lnTo>
                      <a:pt x="50" y="144"/>
                    </a:lnTo>
                    <a:lnTo>
                      <a:pt x="32" y="96"/>
                    </a:lnTo>
                    <a:lnTo>
                      <a:pt x="0" y="71"/>
                    </a:lnTo>
                    <a:lnTo>
                      <a:pt x="0" y="36"/>
                    </a:lnTo>
                    <a:lnTo>
                      <a:pt x="17" y="0"/>
                    </a:lnTo>
                    <a:lnTo>
                      <a:pt x="59" y="44"/>
                    </a:lnTo>
                    <a:lnTo>
                      <a:pt x="74" y="34"/>
                    </a:lnTo>
                    <a:lnTo>
                      <a:pt x="86" y="7"/>
                    </a:lnTo>
                    <a:lnTo>
                      <a:pt x="117" y="13"/>
                    </a:lnTo>
                    <a:lnTo>
                      <a:pt x="134" y="4"/>
                    </a:lnTo>
                    <a:lnTo>
                      <a:pt x="161" y="23"/>
                    </a:lnTo>
                    <a:lnTo>
                      <a:pt x="170" y="19"/>
                    </a:lnTo>
                    <a:lnTo>
                      <a:pt x="190" y="21"/>
                    </a:lnTo>
                    <a:lnTo>
                      <a:pt x="194" y="31"/>
                    </a:lnTo>
                    <a:lnTo>
                      <a:pt x="217" y="25"/>
                    </a:lnTo>
                    <a:lnTo>
                      <a:pt x="236" y="34"/>
                    </a:lnTo>
                    <a:lnTo>
                      <a:pt x="255" y="23"/>
                    </a:lnTo>
                    <a:lnTo>
                      <a:pt x="263" y="31"/>
                    </a:lnTo>
                    <a:lnTo>
                      <a:pt x="280" y="25"/>
                    </a:lnTo>
                    <a:lnTo>
                      <a:pt x="303" y="34"/>
                    </a:lnTo>
                    <a:lnTo>
                      <a:pt x="322" y="23"/>
                    </a:lnTo>
                    <a:lnTo>
                      <a:pt x="339" y="48"/>
                    </a:lnTo>
                    <a:lnTo>
                      <a:pt x="353" y="63"/>
                    </a:lnTo>
                    <a:lnTo>
                      <a:pt x="376" y="57"/>
                    </a:lnTo>
                    <a:lnTo>
                      <a:pt x="412" y="63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17" name="Freeform 14">
                <a:extLst>
                  <a:ext uri="{FF2B5EF4-FFF2-40B4-BE49-F238E27FC236}">
                    <a16:creationId xmlns:a16="http://schemas.microsoft.com/office/drawing/2014/main" id="{76848A5B-858A-4E0D-941E-D17D5352D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6788" y="4610190"/>
                <a:ext cx="261764" cy="291769"/>
              </a:xfrm>
              <a:custGeom>
                <a:avLst/>
                <a:gdLst>
                  <a:gd name="T0" fmla="*/ 2147483647 w 215"/>
                  <a:gd name="T1" fmla="*/ 2147483647 h 265"/>
                  <a:gd name="T2" fmla="*/ 2147483647 w 215"/>
                  <a:gd name="T3" fmla="*/ 2147483647 h 265"/>
                  <a:gd name="T4" fmla="*/ 2147483647 w 215"/>
                  <a:gd name="T5" fmla="*/ 2147483647 h 265"/>
                  <a:gd name="T6" fmla="*/ 2147483647 w 215"/>
                  <a:gd name="T7" fmla="*/ 2147483647 h 265"/>
                  <a:gd name="T8" fmla="*/ 2147483647 w 215"/>
                  <a:gd name="T9" fmla="*/ 2147483647 h 265"/>
                  <a:gd name="T10" fmla="*/ 2147483647 w 215"/>
                  <a:gd name="T11" fmla="*/ 2147483647 h 265"/>
                  <a:gd name="T12" fmla="*/ 2147483647 w 215"/>
                  <a:gd name="T13" fmla="*/ 2147483647 h 265"/>
                  <a:gd name="T14" fmla="*/ 2147483647 w 215"/>
                  <a:gd name="T15" fmla="*/ 2147483647 h 265"/>
                  <a:gd name="T16" fmla="*/ 2147483647 w 215"/>
                  <a:gd name="T17" fmla="*/ 2147483647 h 265"/>
                  <a:gd name="T18" fmla="*/ 2147483647 w 215"/>
                  <a:gd name="T19" fmla="*/ 2147483647 h 265"/>
                  <a:gd name="T20" fmla="*/ 2147483647 w 215"/>
                  <a:gd name="T21" fmla="*/ 2147483647 h 265"/>
                  <a:gd name="T22" fmla="*/ 2147483647 w 215"/>
                  <a:gd name="T23" fmla="*/ 2147483647 h 265"/>
                  <a:gd name="T24" fmla="*/ 2147483647 w 215"/>
                  <a:gd name="T25" fmla="*/ 2147483647 h 265"/>
                  <a:gd name="T26" fmla="*/ 2147483647 w 215"/>
                  <a:gd name="T27" fmla="*/ 2147483647 h 265"/>
                  <a:gd name="T28" fmla="*/ 2147483647 w 215"/>
                  <a:gd name="T29" fmla="*/ 2147483647 h 265"/>
                  <a:gd name="T30" fmla="*/ 2147483647 w 215"/>
                  <a:gd name="T31" fmla="*/ 2147483647 h 265"/>
                  <a:gd name="T32" fmla="*/ 2147483647 w 215"/>
                  <a:gd name="T33" fmla="*/ 2147483647 h 265"/>
                  <a:gd name="T34" fmla="*/ 2147483647 w 215"/>
                  <a:gd name="T35" fmla="*/ 2147483647 h 265"/>
                  <a:gd name="T36" fmla="*/ 2147483647 w 215"/>
                  <a:gd name="T37" fmla="*/ 2147483647 h 265"/>
                  <a:gd name="T38" fmla="*/ 2147483647 w 215"/>
                  <a:gd name="T39" fmla="*/ 2147483647 h 265"/>
                  <a:gd name="T40" fmla="*/ 2147483647 w 215"/>
                  <a:gd name="T41" fmla="*/ 2147483647 h 265"/>
                  <a:gd name="T42" fmla="*/ 2147483647 w 215"/>
                  <a:gd name="T43" fmla="*/ 2147483647 h 265"/>
                  <a:gd name="T44" fmla="*/ 2147483647 w 215"/>
                  <a:gd name="T45" fmla="*/ 2147483647 h 265"/>
                  <a:gd name="T46" fmla="*/ 2147483647 w 215"/>
                  <a:gd name="T47" fmla="*/ 2147483647 h 265"/>
                  <a:gd name="T48" fmla="*/ 2147483647 w 215"/>
                  <a:gd name="T49" fmla="*/ 2147483647 h 265"/>
                  <a:gd name="T50" fmla="*/ 2147483647 w 215"/>
                  <a:gd name="T51" fmla="*/ 2147483647 h 265"/>
                  <a:gd name="T52" fmla="*/ 2147483647 w 215"/>
                  <a:gd name="T53" fmla="*/ 2147483647 h 265"/>
                  <a:gd name="T54" fmla="*/ 2147483647 w 215"/>
                  <a:gd name="T55" fmla="*/ 2147483647 h 265"/>
                  <a:gd name="T56" fmla="*/ 2147483647 w 215"/>
                  <a:gd name="T57" fmla="*/ 2147483647 h 265"/>
                  <a:gd name="T58" fmla="*/ 2147483647 w 215"/>
                  <a:gd name="T59" fmla="*/ 2147483647 h 265"/>
                  <a:gd name="T60" fmla="*/ 0 w 215"/>
                  <a:gd name="T61" fmla="*/ 2147483647 h 265"/>
                  <a:gd name="T62" fmla="*/ 2147483647 w 215"/>
                  <a:gd name="T63" fmla="*/ 2147483647 h 265"/>
                  <a:gd name="T64" fmla="*/ 2147483647 w 215"/>
                  <a:gd name="T65" fmla="*/ 2147483647 h 265"/>
                  <a:gd name="T66" fmla="*/ 2147483647 w 215"/>
                  <a:gd name="T67" fmla="*/ 2147483647 h 265"/>
                  <a:gd name="T68" fmla="*/ 2147483647 w 215"/>
                  <a:gd name="T69" fmla="*/ 2147483647 h 265"/>
                  <a:gd name="T70" fmla="*/ 2147483647 w 215"/>
                  <a:gd name="T71" fmla="*/ 2147483647 h 265"/>
                  <a:gd name="T72" fmla="*/ 2147483647 w 215"/>
                  <a:gd name="T73" fmla="*/ 2147483647 h 265"/>
                  <a:gd name="T74" fmla="*/ 2147483647 w 215"/>
                  <a:gd name="T75" fmla="*/ 2147483647 h 265"/>
                  <a:gd name="T76" fmla="*/ 2147483647 w 215"/>
                  <a:gd name="T77" fmla="*/ 2147483647 h 265"/>
                  <a:gd name="T78" fmla="*/ 2147483647 w 215"/>
                  <a:gd name="T79" fmla="*/ 2147483647 h 265"/>
                  <a:gd name="T80" fmla="*/ 2147483647 w 215"/>
                  <a:gd name="T81" fmla="*/ 2147483647 h 265"/>
                  <a:gd name="T82" fmla="*/ 2147483647 w 215"/>
                  <a:gd name="T83" fmla="*/ 2147483647 h 265"/>
                  <a:gd name="T84" fmla="*/ 2147483647 w 215"/>
                  <a:gd name="T85" fmla="*/ 2147483647 h 265"/>
                  <a:gd name="T86" fmla="*/ 2147483647 w 215"/>
                  <a:gd name="T87" fmla="*/ 2147483647 h 265"/>
                  <a:gd name="T88" fmla="*/ 2147483647 w 215"/>
                  <a:gd name="T89" fmla="*/ 2147483647 h 265"/>
                  <a:gd name="T90" fmla="*/ 2147483647 w 215"/>
                  <a:gd name="T91" fmla="*/ 2147483647 h 265"/>
                  <a:gd name="T92" fmla="*/ 2147483647 w 215"/>
                  <a:gd name="T93" fmla="*/ 2147483647 h 265"/>
                  <a:gd name="T94" fmla="*/ 2147483647 w 215"/>
                  <a:gd name="T95" fmla="*/ 2147483647 h 265"/>
                  <a:gd name="T96" fmla="*/ 2147483647 w 215"/>
                  <a:gd name="T97" fmla="*/ 2147483647 h 265"/>
                  <a:gd name="T98" fmla="*/ 2147483647 w 215"/>
                  <a:gd name="T99" fmla="*/ 2147483647 h 265"/>
                  <a:gd name="T100" fmla="*/ 2147483647 w 215"/>
                  <a:gd name="T101" fmla="*/ 0 h 265"/>
                  <a:gd name="T102" fmla="*/ 2147483647 w 215"/>
                  <a:gd name="T103" fmla="*/ 2147483647 h 26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5"/>
                  <a:gd name="T157" fmla="*/ 0 h 265"/>
                  <a:gd name="T158" fmla="*/ 215 w 215"/>
                  <a:gd name="T159" fmla="*/ 265 h 26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5" h="265">
                    <a:moveTo>
                      <a:pt x="90" y="6"/>
                    </a:moveTo>
                    <a:lnTo>
                      <a:pt x="88" y="25"/>
                    </a:lnTo>
                    <a:lnTo>
                      <a:pt x="106" y="39"/>
                    </a:lnTo>
                    <a:lnTo>
                      <a:pt x="129" y="56"/>
                    </a:lnTo>
                    <a:lnTo>
                      <a:pt x="148" y="71"/>
                    </a:lnTo>
                    <a:lnTo>
                      <a:pt x="154" y="73"/>
                    </a:lnTo>
                    <a:lnTo>
                      <a:pt x="171" y="85"/>
                    </a:lnTo>
                    <a:lnTo>
                      <a:pt x="186" y="94"/>
                    </a:lnTo>
                    <a:lnTo>
                      <a:pt x="205" y="98"/>
                    </a:lnTo>
                    <a:lnTo>
                      <a:pt x="215" y="110"/>
                    </a:lnTo>
                    <a:lnTo>
                      <a:pt x="205" y="115"/>
                    </a:lnTo>
                    <a:lnTo>
                      <a:pt x="194" y="131"/>
                    </a:lnTo>
                    <a:lnTo>
                      <a:pt x="180" y="115"/>
                    </a:lnTo>
                    <a:lnTo>
                      <a:pt x="173" y="119"/>
                    </a:lnTo>
                    <a:lnTo>
                      <a:pt x="173" y="131"/>
                    </a:lnTo>
                    <a:lnTo>
                      <a:pt x="177" y="161"/>
                    </a:lnTo>
                    <a:lnTo>
                      <a:pt x="171" y="158"/>
                    </a:lnTo>
                    <a:lnTo>
                      <a:pt x="156" y="148"/>
                    </a:lnTo>
                    <a:lnTo>
                      <a:pt x="144" y="165"/>
                    </a:lnTo>
                    <a:lnTo>
                      <a:pt x="129" y="179"/>
                    </a:lnTo>
                    <a:lnTo>
                      <a:pt x="123" y="210"/>
                    </a:lnTo>
                    <a:lnTo>
                      <a:pt x="129" y="231"/>
                    </a:lnTo>
                    <a:lnTo>
                      <a:pt x="117" y="265"/>
                    </a:lnTo>
                    <a:lnTo>
                      <a:pt x="106" y="258"/>
                    </a:lnTo>
                    <a:lnTo>
                      <a:pt x="90" y="231"/>
                    </a:lnTo>
                    <a:lnTo>
                      <a:pt x="73" y="217"/>
                    </a:lnTo>
                    <a:lnTo>
                      <a:pt x="48" y="198"/>
                    </a:lnTo>
                    <a:lnTo>
                      <a:pt x="35" y="190"/>
                    </a:lnTo>
                    <a:lnTo>
                      <a:pt x="25" y="183"/>
                    </a:lnTo>
                    <a:lnTo>
                      <a:pt x="8" y="173"/>
                    </a:lnTo>
                    <a:lnTo>
                      <a:pt x="0" y="165"/>
                    </a:lnTo>
                    <a:lnTo>
                      <a:pt x="4" y="158"/>
                    </a:lnTo>
                    <a:lnTo>
                      <a:pt x="8" y="152"/>
                    </a:lnTo>
                    <a:lnTo>
                      <a:pt x="17" y="148"/>
                    </a:lnTo>
                    <a:lnTo>
                      <a:pt x="17" y="138"/>
                    </a:lnTo>
                    <a:lnTo>
                      <a:pt x="4" y="119"/>
                    </a:lnTo>
                    <a:lnTo>
                      <a:pt x="8" y="106"/>
                    </a:lnTo>
                    <a:lnTo>
                      <a:pt x="4" y="92"/>
                    </a:lnTo>
                    <a:lnTo>
                      <a:pt x="17" y="85"/>
                    </a:lnTo>
                    <a:lnTo>
                      <a:pt x="25" y="85"/>
                    </a:lnTo>
                    <a:lnTo>
                      <a:pt x="44" y="69"/>
                    </a:lnTo>
                    <a:lnTo>
                      <a:pt x="35" y="54"/>
                    </a:lnTo>
                    <a:lnTo>
                      <a:pt x="19" y="29"/>
                    </a:lnTo>
                    <a:lnTo>
                      <a:pt x="21" y="14"/>
                    </a:lnTo>
                    <a:lnTo>
                      <a:pt x="35" y="14"/>
                    </a:lnTo>
                    <a:lnTo>
                      <a:pt x="44" y="29"/>
                    </a:lnTo>
                    <a:lnTo>
                      <a:pt x="75" y="42"/>
                    </a:lnTo>
                    <a:lnTo>
                      <a:pt x="77" y="37"/>
                    </a:lnTo>
                    <a:lnTo>
                      <a:pt x="63" y="6"/>
                    </a:lnTo>
                    <a:lnTo>
                      <a:pt x="75" y="4"/>
                    </a:lnTo>
                    <a:lnTo>
                      <a:pt x="84" y="0"/>
                    </a:lnTo>
                    <a:lnTo>
                      <a:pt x="90" y="6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18" name="Freeform 15">
                <a:extLst>
                  <a:ext uri="{FF2B5EF4-FFF2-40B4-BE49-F238E27FC236}">
                    <a16:creationId xmlns:a16="http://schemas.microsoft.com/office/drawing/2014/main" id="{57E8814D-7209-475E-A401-00864A598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8220" y="4115016"/>
                <a:ext cx="778620" cy="675237"/>
              </a:xfrm>
              <a:custGeom>
                <a:avLst/>
                <a:gdLst>
                  <a:gd name="T0" fmla="*/ 2147483647 w 649"/>
                  <a:gd name="T1" fmla="*/ 2147483647 h 626"/>
                  <a:gd name="T2" fmla="*/ 2147483647 w 649"/>
                  <a:gd name="T3" fmla="*/ 2147483647 h 626"/>
                  <a:gd name="T4" fmla="*/ 2147483647 w 649"/>
                  <a:gd name="T5" fmla="*/ 2147483647 h 626"/>
                  <a:gd name="T6" fmla="*/ 2147483647 w 649"/>
                  <a:gd name="T7" fmla="*/ 2147483647 h 626"/>
                  <a:gd name="T8" fmla="*/ 2147483647 w 649"/>
                  <a:gd name="T9" fmla="*/ 2147483647 h 626"/>
                  <a:gd name="T10" fmla="*/ 2147483647 w 649"/>
                  <a:gd name="T11" fmla="*/ 2147483647 h 626"/>
                  <a:gd name="T12" fmla="*/ 2147483647 w 649"/>
                  <a:gd name="T13" fmla="*/ 2147483647 h 626"/>
                  <a:gd name="T14" fmla="*/ 2147483647 w 649"/>
                  <a:gd name="T15" fmla="*/ 2147483647 h 626"/>
                  <a:gd name="T16" fmla="*/ 2147483647 w 649"/>
                  <a:gd name="T17" fmla="*/ 2147483647 h 626"/>
                  <a:gd name="T18" fmla="*/ 2147483647 w 649"/>
                  <a:gd name="T19" fmla="*/ 2147483647 h 626"/>
                  <a:gd name="T20" fmla="*/ 2147483647 w 649"/>
                  <a:gd name="T21" fmla="*/ 2147483647 h 626"/>
                  <a:gd name="T22" fmla="*/ 2147483647 w 649"/>
                  <a:gd name="T23" fmla="*/ 2147483647 h 626"/>
                  <a:gd name="T24" fmla="*/ 2147483647 w 649"/>
                  <a:gd name="T25" fmla="*/ 2147483647 h 626"/>
                  <a:gd name="T26" fmla="*/ 2147483647 w 649"/>
                  <a:gd name="T27" fmla="*/ 2147483647 h 626"/>
                  <a:gd name="T28" fmla="*/ 2147483647 w 649"/>
                  <a:gd name="T29" fmla="*/ 2147483647 h 626"/>
                  <a:gd name="T30" fmla="*/ 2147483647 w 649"/>
                  <a:gd name="T31" fmla="*/ 2147483647 h 626"/>
                  <a:gd name="T32" fmla="*/ 2147483647 w 649"/>
                  <a:gd name="T33" fmla="*/ 2147483647 h 626"/>
                  <a:gd name="T34" fmla="*/ 2147483647 w 649"/>
                  <a:gd name="T35" fmla="*/ 2147483647 h 626"/>
                  <a:gd name="T36" fmla="*/ 2147483647 w 649"/>
                  <a:gd name="T37" fmla="*/ 2147483647 h 626"/>
                  <a:gd name="T38" fmla="*/ 2147483647 w 649"/>
                  <a:gd name="T39" fmla="*/ 2147483647 h 626"/>
                  <a:gd name="T40" fmla="*/ 2147483647 w 649"/>
                  <a:gd name="T41" fmla="*/ 2147483647 h 626"/>
                  <a:gd name="T42" fmla="*/ 2147483647 w 649"/>
                  <a:gd name="T43" fmla="*/ 2147483647 h 626"/>
                  <a:gd name="T44" fmla="*/ 2147483647 w 649"/>
                  <a:gd name="T45" fmla="*/ 2147483647 h 626"/>
                  <a:gd name="T46" fmla="*/ 2147483647 w 649"/>
                  <a:gd name="T47" fmla="*/ 2147483647 h 626"/>
                  <a:gd name="T48" fmla="*/ 2147483647 w 649"/>
                  <a:gd name="T49" fmla="*/ 2147483647 h 626"/>
                  <a:gd name="T50" fmla="*/ 2147483647 w 649"/>
                  <a:gd name="T51" fmla="*/ 2147483647 h 626"/>
                  <a:gd name="T52" fmla="*/ 2147483647 w 649"/>
                  <a:gd name="T53" fmla="*/ 2147483647 h 626"/>
                  <a:gd name="T54" fmla="*/ 2147483647 w 649"/>
                  <a:gd name="T55" fmla="*/ 2147483647 h 626"/>
                  <a:gd name="T56" fmla="*/ 2147483647 w 649"/>
                  <a:gd name="T57" fmla="*/ 2147483647 h 626"/>
                  <a:gd name="T58" fmla="*/ 2147483647 w 649"/>
                  <a:gd name="T59" fmla="*/ 2147483647 h 626"/>
                  <a:gd name="T60" fmla="*/ 2147483647 w 649"/>
                  <a:gd name="T61" fmla="*/ 2147483647 h 626"/>
                  <a:gd name="T62" fmla="*/ 2147483647 w 649"/>
                  <a:gd name="T63" fmla="*/ 2147483647 h 626"/>
                  <a:gd name="T64" fmla="*/ 2147483647 w 649"/>
                  <a:gd name="T65" fmla="*/ 2147483647 h 626"/>
                  <a:gd name="T66" fmla="*/ 2147483647 w 649"/>
                  <a:gd name="T67" fmla="*/ 2147483647 h 626"/>
                  <a:gd name="T68" fmla="*/ 2147483647 w 649"/>
                  <a:gd name="T69" fmla="*/ 2147483647 h 626"/>
                  <a:gd name="T70" fmla="*/ 2147483647 w 649"/>
                  <a:gd name="T71" fmla="*/ 2147483647 h 626"/>
                  <a:gd name="T72" fmla="*/ 2147483647 w 649"/>
                  <a:gd name="T73" fmla="*/ 2147483647 h 626"/>
                  <a:gd name="T74" fmla="*/ 2147483647 w 649"/>
                  <a:gd name="T75" fmla="*/ 2147483647 h 626"/>
                  <a:gd name="T76" fmla="*/ 2147483647 w 649"/>
                  <a:gd name="T77" fmla="*/ 2147483647 h 626"/>
                  <a:gd name="T78" fmla="*/ 2147483647 w 649"/>
                  <a:gd name="T79" fmla="*/ 2147483647 h 626"/>
                  <a:gd name="T80" fmla="*/ 2147483647 w 649"/>
                  <a:gd name="T81" fmla="*/ 2147483647 h 626"/>
                  <a:gd name="T82" fmla="*/ 2147483647 w 649"/>
                  <a:gd name="T83" fmla="*/ 2147483647 h 626"/>
                  <a:gd name="T84" fmla="*/ 2147483647 w 649"/>
                  <a:gd name="T85" fmla="*/ 2147483647 h 626"/>
                  <a:gd name="T86" fmla="*/ 2147483647 w 649"/>
                  <a:gd name="T87" fmla="*/ 2147483647 h 626"/>
                  <a:gd name="T88" fmla="*/ 2147483647 w 649"/>
                  <a:gd name="T89" fmla="*/ 2147483647 h 626"/>
                  <a:gd name="T90" fmla="*/ 2147483647 w 649"/>
                  <a:gd name="T91" fmla="*/ 2147483647 h 626"/>
                  <a:gd name="T92" fmla="*/ 2147483647 w 649"/>
                  <a:gd name="T93" fmla="*/ 2147483647 h 626"/>
                  <a:gd name="T94" fmla="*/ 2147483647 w 649"/>
                  <a:gd name="T95" fmla="*/ 2147483647 h 626"/>
                  <a:gd name="T96" fmla="*/ 2147483647 w 649"/>
                  <a:gd name="T97" fmla="*/ 2147483647 h 626"/>
                  <a:gd name="T98" fmla="*/ 2147483647 w 649"/>
                  <a:gd name="T99" fmla="*/ 2147483647 h 626"/>
                  <a:gd name="T100" fmla="*/ 0 w 649"/>
                  <a:gd name="T101" fmla="*/ 2147483647 h 626"/>
                  <a:gd name="T102" fmla="*/ 2147483647 w 649"/>
                  <a:gd name="T103" fmla="*/ 2147483647 h 626"/>
                  <a:gd name="T104" fmla="*/ 2147483647 w 649"/>
                  <a:gd name="T105" fmla="*/ 2147483647 h 626"/>
                  <a:gd name="T106" fmla="*/ 2147483647 w 649"/>
                  <a:gd name="T107" fmla="*/ 2147483647 h 626"/>
                  <a:gd name="T108" fmla="*/ 2147483647 w 649"/>
                  <a:gd name="T109" fmla="*/ 2147483647 h 626"/>
                  <a:gd name="T110" fmla="*/ 2147483647 w 649"/>
                  <a:gd name="T111" fmla="*/ 2147483647 h 626"/>
                  <a:gd name="T112" fmla="*/ 2147483647 w 649"/>
                  <a:gd name="T113" fmla="*/ 2147483647 h 626"/>
                  <a:gd name="T114" fmla="*/ 2147483647 w 649"/>
                  <a:gd name="T115" fmla="*/ 2147483647 h 626"/>
                  <a:gd name="T116" fmla="*/ 2147483647 w 649"/>
                  <a:gd name="T117" fmla="*/ 2147483647 h 626"/>
                  <a:gd name="T118" fmla="*/ 2147483647 w 649"/>
                  <a:gd name="T119" fmla="*/ 2147483647 h 62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49"/>
                  <a:gd name="T181" fmla="*/ 0 h 626"/>
                  <a:gd name="T182" fmla="*/ 649 w 649"/>
                  <a:gd name="T183" fmla="*/ 626 h 62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49" h="626">
                    <a:moveTo>
                      <a:pt x="298" y="0"/>
                    </a:moveTo>
                    <a:lnTo>
                      <a:pt x="305" y="14"/>
                    </a:lnTo>
                    <a:lnTo>
                      <a:pt x="323" y="39"/>
                    </a:lnTo>
                    <a:lnTo>
                      <a:pt x="342" y="50"/>
                    </a:lnTo>
                    <a:lnTo>
                      <a:pt x="365" y="77"/>
                    </a:lnTo>
                    <a:lnTo>
                      <a:pt x="392" y="92"/>
                    </a:lnTo>
                    <a:lnTo>
                      <a:pt x="415" y="119"/>
                    </a:lnTo>
                    <a:lnTo>
                      <a:pt x="438" y="125"/>
                    </a:lnTo>
                    <a:lnTo>
                      <a:pt x="467" y="142"/>
                    </a:lnTo>
                    <a:lnTo>
                      <a:pt x="499" y="137"/>
                    </a:lnTo>
                    <a:lnTo>
                      <a:pt x="526" y="129"/>
                    </a:lnTo>
                    <a:lnTo>
                      <a:pt x="547" y="114"/>
                    </a:lnTo>
                    <a:lnTo>
                      <a:pt x="569" y="135"/>
                    </a:lnTo>
                    <a:lnTo>
                      <a:pt x="569" y="158"/>
                    </a:lnTo>
                    <a:lnTo>
                      <a:pt x="584" y="165"/>
                    </a:lnTo>
                    <a:lnTo>
                      <a:pt x="578" y="189"/>
                    </a:lnTo>
                    <a:lnTo>
                      <a:pt x="649" y="227"/>
                    </a:lnTo>
                    <a:lnTo>
                      <a:pt x="615" y="227"/>
                    </a:lnTo>
                    <a:lnTo>
                      <a:pt x="607" y="263"/>
                    </a:lnTo>
                    <a:lnTo>
                      <a:pt x="584" y="269"/>
                    </a:lnTo>
                    <a:lnTo>
                      <a:pt x="570" y="254"/>
                    </a:lnTo>
                    <a:lnTo>
                      <a:pt x="553" y="229"/>
                    </a:lnTo>
                    <a:lnTo>
                      <a:pt x="534" y="240"/>
                    </a:lnTo>
                    <a:lnTo>
                      <a:pt x="511" y="231"/>
                    </a:lnTo>
                    <a:lnTo>
                      <a:pt x="494" y="237"/>
                    </a:lnTo>
                    <a:lnTo>
                      <a:pt x="486" y="229"/>
                    </a:lnTo>
                    <a:lnTo>
                      <a:pt x="467" y="240"/>
                    </a:lnTo>
                    <a:lnTo>
                      <a:pt x="448" y="231"/>
                    </a:lnTo>
                    <a:lnTo>
                      <a:pt x="425" y="237"/>
                    </a:lnTo>
                    <a:lnTo>
                      <a:pt x="421" y="227"/>
                    </a:lnTo>
                    <a:lnTo>
                      <a:pt x="401" y="225"/>
                    </a:lnTo>
                    <a:lnTo>
                      <a:pt x="392" y="229"/>
                    </a:lnTo>
                    <a:lnTo>
                      <a:pt x="365" y="210"/>
                    </a:lnTo>
                    <a:lnTo>
                      <a:pt x="348" y="219"/>
                    </a:lnTo>
                    <a:lnTo>
                      <a:pt x="317" y="213"/>
                    </a:lnTo>
                    <a:lnTo>
                      <a:pt x="305" y="240"/>
                    </a:lnTo>
                    <a:lnTo>
                      <a:pt x="290" y="250"/>
                    </a:lnTo>
                    <a:lnTo>
                      <a:pt x="248" y="206"/>
                    </a:lnTo>
                    <a:lnTo>
                      <a:pt x="231" y="242"/>
                    </a:lnTo>
                    <a:lnTo>
                      <a:pt x="231" y="277"/>
                    </a:lnTo>
                    <a:lnTo>
                      <a:pt x="263" y="302"/>
                    </a:lnTo>
                    <a:lnTo>
                      <a:pt x="281" y="350"/>
                    </a:lnTo>
                    <a:lnTo>
                      <a:pt x="273" y="361"/>
                    </a:lnTo>
                    <a:lnTo>
                      <a:pt x="275" y="371"/>
                    </a:lnTo>
                    <a:lnTo>
                      <a:pt x="286" y="367"/>
                    </a:lnTo>
                    <a:lnTo>
                      <a:pt x="294" y="382"/>
                    </a:lnTo>
                    <a:lnTo>
                      <a:pt x="321" y="398"/>
                    </a:lnTo>
                    <a:lnTo>
                      <a:pt x="342" y="423"/>
                    </a:lnTo>
                    <a:lnTo>
                      <a:pt x="365" y="440"/>
                    </a:lnTo>
                    <a:lnTo>
                      <a:pt x="369" y="465"/>
                    </a:lnTo>
                    <a:lnTo>
                      <a:pt x="386" y="471"/>
                    </a:lnTo>
                    <a:lnTo>
                      <a:pt x="401" y="478"/>
                    </a:lnTo>
                    <a:lnTo>
                      <a:pt x="400" y="503"/>
                    </a:lnTo>
                    <a:lnTo>
                      <a:pt x="442" y="530"/>
                    </a:lnTo>
                    <a:lnTo>
                      <a:pt x="448" y="553"/>
                    </a:lnTo>
                    <a:lnTo>
                      <a:pt x="455" y="555"/>
                    </a:lnTo>
                    <a:lnTo>
                      <a:pt x="494" y="578"/>
                    </a:lnTo>
                    <a:lnTo>
                      <a:pt x="538" y="619"/>
                    </a:lnTo>
                    <a:lnTo>
                      <a:pt x="534" y="626"/>
                    </a:lnTo>
                    <a:lnTo>
                      <a:pt x="522" y="619"/>
                    </a:lnTo>
                    <a:lnTo>
                      <a:pt x="482" y="594"/>
                    </a:lnTo>
                    <a:lnTo>
                      <a:pt x="463" y="592"/>
                    </a:lnTo>
                    <a:lnTo>
                      <a:pt x="448" y="590"/>
                    </a:lnTo>
                    <a:lnTo>
                      <a:pt x="415" y="571"/>
                    </a:lnTo>
                    <a:lnTo>
                      <a:pt x="390" y="567"/>
                    </a:lnTo>
                    <a:lnTo>
                      <a:pt x="396" y="555"/>
                    </a:lnTo>
                    <a:lnTo>
                      <a:pt x="417" y="559"/>
                    </a:lnTo>
                    <a:lnTo>
                      <a:pt x="430" y="574"/>
                    </a:lnTo>
                    <a:lnTo>
                      <a:pt x="442" y="576"/>
                    </a:lnTo>
                    <a:lnTo>
                      <a:pt x="438" y="567"/>
                    </a:lnTo>
                    <a:lnTo>
                      <a:pt x="423" y="553"/>
                    </a:lnTo>
                    <a:lnTo>
                      <a:pt x="394" y="525"/>
                    </a:lnTo>
                    <a:lnTo>
                      <a:pt x="365" y="503"/>
                    </a:lnTo>
                    <a:lnTo>
                      <a:pt x="329" y="492"/>
                    </a:lnTo>
                    <a:lnTo>
                      <a:pt x="305" y="490"/>
                    </a:lnTo>
                    <a:lnTo>
                      <a:pt x="275" y="494"/>
                    </a:lnTo>
                    <a:lnTo>
                      <a:pt x="265" y="492"/>
                    </a:lnTo>
                    <a:lnTo>
                      <a:pt x="263" y="477"/>
                    </a:lnTo>
                    <a:lnTo>
                      <a:pt x="256" y="457"/>
                    </a:lnTo>
                    <a:lnTo>
                      <a:pt x="233" y="448"/>
                    </a:lnTo>
                    <a:lnTo>
                      <a:pt x="219" y="436"/>
                    </a:lnTo>
                    <a:lnTo>
                      <a:pt x="196" y="423"/>
                    </a:lnTo>
                    <a:lnTo>
                      <a:pt x="177" y="394"/>
                    </a:lnTo>
                    <a:lnTo>
                      <a:pt x="173" y="382"/>
                    </a:lnTo>
                    <a:lnTo>
                      <a:pt x="181" y="373"/>
                    </a:lnTo>
                    <a:lnTo>
                      <a:pt x="202" y="371"/>
                    </a:lnTo>
                    <a:lnTo>
                      <a:pt x="179" y="350"/>
                    </a:lnTo>
                    <a:lnTo>
                      <a:pt x="161" y="338"/>
                    </a:lnTo>
                    <a:lnTo>
                      <a:pt x="144" y="304"/>
                    </a:lnTo>
                    <a:lnTo>
                      <a:pt x="144" y="277"/>
                    </a:lnTo>
                    <a:lnTo>
                      <a:pt x="140" y="254"/>
                    </a:lnTo>
                    <a:lnTo>
                      <a:pt x="129" y="244"/>
                    </a:lnTo>
                    <a:lnTo>
                      <a:pt x="123" y="244"/>
                    </a:lnTo>
                    <a:lnTo>
                      <a:pt x="110" y="227"/>
                    </a:lnTo>
                    <a:lnTo>
                      <a:pt x="83" y="217"/>
                    </a:lnTo>
                    <a:lnTo>
                      <a:pt x="69" y="252"/>
                    </a:lnTo>
                    <a:lnTo>
                      <a:pt x="48" y="290"/>
                    </a:lnTo>
                    <a:lnTo>
                      <a:pt x="37" y="294"/>
                    </a:lnTo>
                    <a:lnTo>
                      <a:pt x="25" y="286"/>
                    </a:lnTo>
                    <a:lnTo>
                      <a:pt x="10" y="250"/>
                    </a:lnTo>
                    <a:lnTo>
                      <a:pt x="4" y="235"/>
                    </a:lnTo>
                    <a:lnTo>
                      <a:pt x="0" y="194"/>
                    </a:lnTo>
                    <a:lnTo>
                      <a:pt x="19" y="202"/>
                    </a:lnTo>
                    <a:lnTo>
                      <a:pt x="25" y="194"/>
                    </a:lnTo>
                    <a:lnTo>
                      <a:pt x="56" y="194"/>
                    </a:lnTo>
                    <a:lnTo>
                      <a:pt x="73" y="185"/>
                    </a:lnTo>
                    <a:lnTo>
                      <a:pt x="85" y="167"/>
                    </a:lnTo>
                    <a:lnTo>
                      <a:pt x="121" y="189"/>
                    </a:lnTo>
                    <a:lnTo>
                      <a:pt x="133" y="181"/>
                    </a:lnTo>
                    <a:lnTo>
                      <a:pt x="156" y="189"/>
                    </a:lnTo>
                    <a:lnTo>
                      <a:pt x="171" y="185"/>
                    </a:lnTo>
                    <a:lnTo>
                      <a:pt x="165" y="167"/>
                    </a:lnTo>
                    <a:lnTo>
                      <a:pt x="173" y="148"/>
                    </a:lnTo>
                    <a:lnTo>
                      <a:pt x="161" y="133"/>
                    </a:lnTo>
                    <a:lnTo>
                      <a:pt x="186" y="121"/>
                    </a:lnTo>
                    <a:lnTo>
                      <a:pt x="194" y="69"/>
                    </a:lnTo>
                    <a:lnTo>
                      <a:pt x="238" y="60"/>
                    </a:lnTo>
                    <a:lnTo>
                      <a:pt x="248" y="48"/>
                    </a:lnTo>
                    <a:lnTo>
                      <a:pt x="273" y="33"/>
                    </a:lnTo>
                    <a:lnTo>
                      <a:pt x="275" y="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9DED850D-F223-42CD-9D76-1A5AE51CC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6703" y="4726898"/>
                <a:ext cx="63357" cy="16673"/>
              </a:xfrm>
              <a:custGeom>
                <a:avLst/>
                <a:gdLst>
                  <a:gd name="T0" fmla="*/ 0 w 52"/>
                  <a:gd name="T1" fmla="*/ 2147483647 h 13"/>
                  <a:gd name="T2" fmla="*/ 2147483647 w 52"/>
                  <a:gd name="T3" fmla="*/ 0 h 13"/>
                  <a:gd name="T4" fmla="*/ 2147483647 w 52"/>
                  <a:gd name="T5" fmla="*/ 0 h 13"/>
                  <a:gd name="T6" fmla="*/ 2147483647 w 52"/>
                  <a:gd name="T7" fmla="*/ 2147483647 h 13"/>
                  <a:gd name="T8" fmla="*/ 2147483647 w 52"/>
                  <a:gd name="T9" fmla="*/ 2147483647 h 13"/>
                  <a:gd name="T10" fmla="*/ 2147483647 w 52"/>
                  <a:gd name="T11" fmla="*/ 2147483647 h 13"/>
                  <a:gd name="T12" fmla="*/ 2147483647 w 52"/>
                  <a:gd name="T13" fmla="*/ 2147483647 h 13"/>
                  <a:gd name="T14" fmla="*/ 2147483647 w 52"/>
                  <a:gd name="T15" fmla="*/ 2147483647 h 13"/>
                  <a:gd name="T16" fmla="*/ 2147483647 w 52"/>
                  <a:gd name="T17" fmla="*/ 2147483647 h 13"/>
                  <a:gd name="T18" fmla="*/ 0 w 52"/>
                  <a:gd name="T19" fmla="*/ 2147483647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"/>
                  <a:gd name="T31" fmla="*/ 0 h 13"/>
                  <a:gd name="T32" fmla="*/ 52 w 52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" h="13">
                    <a:moveTo>
                      <a:pt x="0" y="7"/>
                    </a:moveTo>
                    <a:lnTo>
                      <a:pt x="6" y="0"/>
                    </a:lnTo>
                    <a:lnTo>
                      <a:pt x="42" y="0"/>
                    </a:lnTo>
                    <a:lnTo>
                      <a:pt x="50" y="4"/>
                    </a:lnTo>
                    <a:lnTo>
                      <a:pt x="52" y="11"/>
                    </a:lnTo>
                    <a:lnTo>
                      <a:pt x="42" y="11"/>
                    </a:lnTo>
                    <a:lnTo>
                      <a:pt x="31" y="13"/>
                    </a:lnTo>
                    <a:lnTo>
                      <a:pt x="2" y="13"/>
                    </a:lnTo>
                    <a:lnTo>
                      <a:pt x="2" y="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id="{2628EF9C-171F-47B3-BC79-91F8DD97B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9927" y="4368438"/>
                <a:ext cx="38348" cy="36680"/>
              </a:xfrm>
              <a:custGeom>
                <a:avLst/>
                <a:gdLst>
                  <a:gd name="T0" fmla="*/ 2147483647 w 29"/>
                  <a:gd name="T1" fmla="*/ 0 h 34"/>
                  <a:gd name="T2" fmla="*/ 2147483647 w 29"/>
                  <a:gd name="T3" fmla="*/ 2147483647 h 34"/>
                  <a:gd name="T4" fmla="*/ 2147483647 w 29"/>
                  <a:gd name="T5" fmla="*/ 2147483647 h 34"/>
                  <a:gd name="T6" fmla="*/ 2147483647 w 29"/>
                  <a:gd name="T7" fmla="*/ 2147483647 h 34"/>
                  <a:gd name="T8" fmla="*/ 2147483647 w 29"/>
                  <a:gd name="T9" fmla="*/ 2147483647 h 34"/>
                  <a:gd name="T10" fmla="*/ 2147483647 w 29"/>
                  <a:gd name="T11" fmla="*/ 2147483647 h 34"/>
                  <a:gd name="T12" fmla="*/ 2147483647 w 29"/>
                  <a:gd name="T13" fmla="*/ 2147483647 h 34"/>
                  <a:gd name="T14" fmla="*/ 2147483647 w 29"/>
                  <a:gd name="T15" fmla="*/ 2147483647 h 34"/>
                  <a:gd name="T16" fmla="*/ 0 w 29"/>
                  <a:gd name="T17" fmla="*/ 2147483647 h 34"/>
                  <a:gd name="T18" fmla="*/ 2147483647 w 29"/>
                  <a:gd name="T19" fmla="*/ 2147483647 h 34"/>
                  <a:gd name="T20" fmla="*/ 2147483647 w 29"/>
                  <a:gd name="T21" fmla="*/ 0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"/>
                  <a:gd name="T34" fmla="*/ 0 h 34"/>
                  <a:gd name="T35" fmla="*/ 29 w 29"/>
                  <a:gd name="T36" fmla="*/ 34 h 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" h="34">
                    <a:moveTo>
                      <a:pt x="10" y="0"/>
                    </a:moveTo>
                    <a:lnTo>
                      <a:pt x="16" y="17"/>
                    </a:lnTo>
                    <a:lnTo>
                      <a:pt x="19" y="23"/>
                    </a:lnTo>
                    <a:lnTo>
                      <a:pt x="27" y="28"/>
                    </a:lnTo>
                    <a:lnTo>
                      <a:pt x="29" y="34"/>
                    </a:lnTo>
                    <a:lnTo>
                      <a:pt x="25" y="34"/>
                    </a:lnTo>
                    <a:lnTo>
                      <a:pt x="18" y="28"/>
                    </a:lnTo>
                    <a:lnTo>
                      <a:pt x="4" y="28"/>
                    </a:lnTo>
                    <a:lnTo>
                      <a:pt x="0" y="2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21" name="Freeform 18">
                <a:extLst>
                  <a:ext uri="{FF2B5EF4-FFF2-40B4-BE49-F238E27FC236}">
                    <a16:creationId xmlns:a16="http://schemas.microsoft.com/office/drawing/2014/main" id="{50FE8BF6-B5D5-4461-A034-310353313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920" y="4373441"/>
                <a:ext cx="20007" cy="86697"/>
              </a:xfrm>
              <a:custGeom>
                <a:avLst/>
                <a:gdLst>
                  <a:gd name="T0" fmla="*/ 0 w 17"/>
                  <a:gd name="T1" fmla="*/ 2147483647 h 77"/>
                  <a:gd name="T2" fmla="*/ 0 w 17"/>
                  <a:gd name="T3" fmla="*/ 2147483647 h 77"/>
                  <a:gd name="T4" fmla="*/ 2147483647 w 17"/>
                  <a:gd name="T5" fmla="*/ 0 h 77"/>
                  <a:gd name="T6" fmla="*/ 2147483647 w 17"/>
                  <a:gd name="T7" fmla="*/ 2147483647 h 77"/>
                  <a:gd name="T8" fmla="*/ 2147483647 w 17"/>
                  <a:gd name="T9" fmla="*/ 2147483647 h 77"/>
                  <a:gd name="T10" fmla="*/ 2147483647 w 17"/>
                  <a:gd name="T11" fmla="*/ 2147483647 h 77"/>
                  <a:gd name="T12" fmla="*/ 2147483647 w 17"/>
                  <a:gd name="T13" fmla="*/ 2147483647 h 77"/>
                  <a:gd name="T14" fmla="*/ 2147483647 w 17"/>
                  <a:gd name="T15" fmla="*/ 2147483647 h 77"/>
                  <a:gd name="T16" fmla="*/ 2147483647 w 17"/>
                  <a:gd name="T17" fmla="*/ 2147483647 h 77"/>
                  <a:gd name="T18" fmla="*/ 2147483647 w 17"/>
                  <a:gd name="T19" fmla="*/ 2147483647 h 77"/>
                  <a:gd name="T20" fmla="*/ 2147483647 w 17"/>
                  <a:gd name="T21" fmla="*/ 2147483647 h 77"/>
                  <a:gd name="T22" fmla="*/ 0 w 17"/>
                  <a:gd name="T23" fmla="*/ 2147483647 h 77"/>
                  <a:gd name="T24" fmla="*/ 0 w 17"/>
                  <a:gd name="T25" fmla="*/ 2147483647 h 77"/>
                  <a:gd name="T26" fmla="*/ 0 w 17"/>
                  <a:gd name="T27" fmla="*/ 2147483647 h 77"/>
                  <a:gd name="T28" fmla="*/ 2147483647 w 17"/>
                  <a:gd name="T29" fmla="*/ 2147483647 h 77"/>
                  <a:gd name="T30" fmla="*/ 2147483647 w 17"/>
                  <a:gd name="T31" fmla="*/ 2147483647 h 77"/>
                  <a:gd name="T32" fmla="*/ 2147483647 w 17"/>
                  <a:gd name="T33" fmla="*/ 2147483647 h 77"/>
                  <a:gd name="T34" fmla="*/ 0 w 17"/>
                  <a:gd name="T35" fmla="*/ 2147483647 h 77"/>
                  <a:gd name="T36" fmla="*/ 0 w 17"/>
                  <a:gd name="T37" fmla="*/ 2147483647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77"/>
                  <a:gd name="T59" fmla="*/ 17 w 17"/>
                  <a:gd name="T60" fmla="*/ 77 h 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77">
                    <a:moveTo>
                      <a:pt x="0" y="4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6"/>
                    </a:lnTo>
                    <a:lnTo>
                      <a:pt x="8" y="21"/>
                    </a:lnTo>
                    <a:lnTo>
                      <a:pt x="8" y="25"/>
                    </a:lnTo>
                    <a:lnTo>
                      <a:pt x="12" y="33"/>
                    </a:lnTo>
                    <a:lnTo>
                      <a:pt x="12" y="54"/>
                    </a:lnTo>
                    <a:lnTo>
                      <a:pt x="17" y="77"/>
                    </a:lnTo>
                    <a:lnTo>
                      <a:pt x="6" y="56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8" y="33"/>
                    </a:lnTo>
                    <a:lnTo>
                      <a:pt x="8" y="23"/>
                    </a:lnTo>
                    <a:lnTo>
                      <a:pt x="4" y="14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22" name="Freeform 19">
                <a:extLst>
                  <a:ext uri="{FF2B5EF4-FFF2-40B4-BE49-F238E27FC236}">
                    <a16:creationId xmlns:a16="http://schemas.microsoft.com/office/drawing/2014/main" id="{F27464A8-95C6-48F9-8E4D-7AC40A5D0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3358" y="4660208"/>
                <a:ext cx="56688" cy="23342"/>
              </a:xfrm>
              <a:custGeom>
                <a:avLst/>
                <a:gdLst>
                  <a:gd name="T0" fmla="*/ 0 w 48"/>
                  <a:gd name="T1" fmla="*/ 2147483647 h 18"/>
                  <a:gd name="T2" fmla="*/ 2147483647 w 48"/>
                  <a:gd name="T3" fmla="*/ 0 h 18"/>
                  <a:gd name="T4" fmla="*/ 2147483647 w 48"/>
                  <a:gd name="T5" fmla="*/ 0 h 18"/>
                  <a:gd name="T6" fmla="*/ 2147483647 w 48"/>
                  <a:gd name="T7" fmla="*/ 2147483647 h 18"/>
                  <a:gd name="T8" fmla="*/ 2147483647 w 48"/>
                  <a:gd name="T9" fmla="*/ 2147483647 h 18"/>
                  <a:gd name="T10" fmla="*/ 2147483647 w 48"/>
                  <a:gd name="T11" fmla="*/ 2147483647 h 18"/>
                  <a:gd name="T12" fmla="*/ 2147483647 w 48"/>
                  <a:gd name="T13" fmla="*/ 2147483647 h 18"/>
                  <a:gd name="T14" fmla="*/ 2147483647 w 48"/>
                  <a:gd name="T15" fmla="*/ 2147483647 h 18"/>
                  <a:gd name="T16" fmla="*/ 2147483647 w 48"/>
                  <a:gd name="T17" fmla="*/ 2147483647 h 18"/>
                  <a:gd name="T18" fmla="*/ 2147483647 w 48"/>
                  <a:gd name="T19" fmla="*/ 2147483647 h 18"/>
                  <a:gd name="T20" fmla="*/ 2147483647 w 48"/>
                  <a:gd name="T21" fmla="*/ 2147483647 h 18"/>
                  <a:gd name="T22" fmla="*/ 2147483647 w 48"/>
                  <a:gd name="T23" fmla="*/ 2147483647 h 18"/>
                  <a:gd name="T24" fmla="*/ 0 w 48"/>
                  <a:gd name="T25" fmla="*/ 2147483647 h 18"/>
                  <a:gd name="T26" fmla="*/ 0 w 48"/>
                  <a:gd name="T27" fmla="*/ 2147483647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8"/>
                  <a:gd name="T43" fmla="*/ 0 h 18"/>
                  <a:gd name="T44" fmla="*/ 48 w 48"/>
                  <a:gd name="T45" fmla="*/ 18 h 1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8" h="18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29" y="6"/>
                    </a:lnTo>
                    <a:lnTo>
                      <a:pt x="37" y="8"/>
                    </a:lnTo>
                    <a:lnTo>
                      <a:pt x="44" y="10"/>
                    </a:lnTo>
                    <a:lnTo>
                      <a:pt x="48" y="12"/>
                    </a:lnTo>
                    <a:lnTo>
                      <a:pt x="44" y="16"/>
                    </a:lnTo>
                    <a:lnTo>
                      <a:pt x="35" y="18"/>
                    </a:lnTo>
                    <a:lnTo>
                      <a:pt x="25" y="18"/>
                    </a:lnTo>
                    <a:lnTo>
                      <a:pt x="16" y="18"/>
                    </a:lnTo>
                    <a:lnTo>
                      <a:pt x="4" y="18"/>
                    </a:lnTo>
                    <a:lnTo>
                      <a:pt x="0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E8C75266-9100-4111-9ACF-2F2FFA5E5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6980" y="4421791"/>
                <a:ext cx="836976" cy="520182"/>
              </a:xfrm>
              <a:custGeom>
                <a:avLst/>
                <a:gdLst>
                  <a:gd name="T0" fmla="*/ 2147483647 w 693"/>
                  <a:gd name="T1" fmla="*/ 2147483647 h 478"/>
                  <a:gd name="T2" fmla="*/ 2147483647 w 693"/>
                  <a:gd name="T3" fmla="*/ 2147483647 h 478"/>
                  <a:gd name="T4" fmla="*/ 2147483647 w 693"/>
                  <a:gd name="T5" fmla="*/ 2147483647 h 478"/>
                  <a:gd name="T6" fmla="*/ 2147483647 w 693"/>
                  <a:gd name="T7" fmla="*/ 2147483647 h 478"/>
                  <a:gd name="T8" fmla="*/ 2147483647 w 693"/>
                  <a:gd name="T9" fmla="*/ 2147483647 h 478"/>
                  <a:gd name="T10" fmla="*/ 2147483647 w 693"/>
                  <a:gd name="T11" fmla="*/ 2147483647 h 478"/>
                  <a:gd name="T12" fmla="*/ 2147483647 w 693"/>
                  <a:gd name="T13" fmla="*/ 2147483647 h 478"/>
                  <a:gd name="T14" fmla="*/ 2147483647 w 693"/>
                  <a:gd name="T15" fmla="*/ 2147483647 h 478"/>
                  <a:gd name="T16" fmla="*/ 2147483647 w 693"/>
                  <a:gd name="T17" fmla="*/ 2147483647 h 478"/>
                  <a:gd name="T18" fmla="*/ 0 w 693"/>
                  <a:gd name="T19" fmla="*/ 2147483647 h 478"/>
                  <a:gd name="T20" fmla="*/ 2147483647 w 693"/>
                  <a:gd name="T21" fmla="*/ 2147483647 h 478"/>
                  <a:gd name="T22" fmla="*/ 2147483647 w 693"/>
                  <a:gd name="T23" fmla="*/ 2147483647 h 478"/>
                  <a:gd name="T24" fmla="*/ 2147483647 w 693"/>
                  <a:gd name="T25" fmla="*/ 2147483647 h 478"/>
                  <a:gd name="T26" fmla="*/ 2147483647 w 693"/>
                  <a:gd name="T27" fmla="*/ 2147483647 h 478"/>
                  <a:gd name="T28" fmla="*/ 2147483647 w 693"/>
                  <a:gd name="T29" fmla="*/ 2147483647 h 478"/>
                  <a:gd name="T30" fmla="*/ 2147483647 w 693"/>
                  <a:gd name="T31" fmla="*/ 2147483647 h 478"/>
                  <a:gd name="T32" fmla="*/ 2147483647 w 693"/>
                  <a:gd name="T33" fmla="*/ 2147483647 h 478"/>
                  <a:gd name="T34" fmla="*/ 2147483647 w 693"/>
                  <a:gd name="T35" fmla="*/ 2147483647 h 478"/>
                  <a:gd name="T36" fmla="*/ 2147483647 w 693"/>
                  <a:gd name="T37" fmla="*/ 2147483647 h 478"/>
                  <a:gd name="T38" fmla="*/ 2147483647 w 693"/>
                  <a:gd name="T39" fmla="*/ 2147483647 h 478"/>
                  <a:gd name="T40" fmla="*/ 2147483647 w 693"/>
                  <a:gd name="T41" fmla="*/ 2147483647 h 478"/>
                  <a:gd name="T42" fmla="*/ 2147483647 w 693"/>
                  <a:gd name="T43" fmla="*/ 2147483647 h 478"/>
                  <a:gd name="T44" fmla="*/ 2147483647 w 693"/>
                  <a:gd name="T45" fmla="*/ 2147483647 h 478"/>
                  <a:gd name="T46" fmla="*/ 2147483647 w 693"/>
                  <a:gd name="T47" fmla="*/ 2147483647 h 478"/>
                  <a:gd name="T48" fmla="*/ 2147483647 w 693"/>
                  <a:gd name="T49" fmla="*/ 2147483647 h 478"/>
                  <a:gd name="T50" fmla="*/ 2147483647 w 693"/>
                  <a:gd name="T51" fmla="*/ 2147483647 h 478"/>
                  <a:gd name="T52" fmla="*/ 2147483647 w 693"/>
                  <a:gd name="T53" fmla="*/ 2147483647 h 478"/>
                  <a:gd name="T54" fmla="*/ 2147483647 w 693"/>
                  <a:gd name="T55" fmla="*/ 2147483647 h 478"/>
                  <a:gd name="T56" fmla="*/ 2147483647 w 693"/>
                  <a:gd name="T57" fmla="*/ 2147483647 h 478"/>
                  <a:gd name="T58" fmla="*/ 2147483647 w 693"/>
                  <a:gd name="T59" fmla="*/ 2147483647 h 478"/>
                  <a:gd name="T60" fmla="*/ 2147483647 w 693"/>
                  <a:gd name="T61" fmla="*/ 2147483647 h 478"/>
                  <a:gd name="T62" fmla="*/ 2147483647 w 693"/>
                  <a:gd name="T63" fmla="*/ 2147483647 h 478"/>
                  <a:gd name="T64" fmla="*/ 2147483647 w 693"/>
                  <a:gd name="T65" fmla="*/ 2147483647 h 478"/>
                  <a:gd name="T66" fmla="*/ 2147483647 w 693"/>
                  <a:gd name="T67" fmla="*/ 2147483647 h 47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93"/>
                  <a:gd name="T103" fmla="*/ 0 h 478"/>
                  <a:gd name="T104" fmla="*/ 693 w 693"/>
                  <a:gd name="T105" fmla="*/ 478 h 47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93" h="478">
                    <a:moveTo>
                      <a:pt x="693" y="21"/>
                    </a:moveTo>
                    <a:lnTo>
                      <a:pt x="657" y="32"/>
                    </a:lnTo>
                    <a:lnTo>
                      <a:pt x="611" y="11"/>
                    </a:lnTo>
                    <a:lnTo>
                      <a:pt x="551" y="5"/>
                    </a:lnTo>
                    <a:lnTo>
                      <a:pt x="536" y="0"/>
                    </a:lnTo>
                    <a:lnTo>
                      <a:pt x="497" y="3"/>
                    </a:lnTo>
                    <a:lnTo>
                      <a:pt x="449" y="26"/>
                    </a:lnTo>
                    <a:lnTo>
                      <a:pt x="409" y="55"/>
                    </a:lnTo>
                    <a:lnTo>
                      <a:pt x="376" y="86"/>
                    </a:lnTo>
                    <a:lnTo>
                      <a:pt x="346" y="97"/>
                    </a:lnTo>
                    <a:lnTo>
                      <a:pt x="294" y="97"/>
                    </a:lnTo>
                    <a:lnTo>
                      <a:pt x="255" y="96"/>
                    </a:lnTo>
                    <a:lnTo>
                      <a:pt x="173" y="107"/>
                    </a:lnTo>
                    <a:lnTo>
                      <a:pt x="102" y="109"/>
                    </a:lnTo>
                    <a:lnTo>
                      <a:pt x="77" y="113"/>
                    </a:lnTo>
                    <a:lnTo>
                      <a:pt x="54" y="96"/>
                    </a:lnTo>
                    <a:lnTo>
                      <a:pt x="63" y="65"/>
                    </a:lnTo>
                    <a:lnTo>
                      <a:pt x="38" y="61"/>
                    </a:lnTo>
                    <a:lnTo>
                      <a:pt x="0" y="80"/>
                    </a:lnTo>
                    <a:lnTo>
                      <a:pt x="0" y="121"/>
                    </a:lnTo>
                    <a:lnTo>
                      <a:pt x="11" y="165"/>
                    </a:lnTo>
                    <a:lnTo>
                      <a:pt x="33" y="192"/>
                    </a:lnTo>
                    <a:lnTo>
                      <a:pt x="65" y="222"/>
                    </a:lnTo>
                    <a:lnTo>
                      <a:pt x="44" y="247"/>
                    </a:lnTo>
                    <a:lnTo>
                      <a:pt x="25" y="301"/>
                    </a:lnTo>
                    <a:lnTo>
                      <a:pt x="29" y="337"/>
                    </a:lnTo>
                    <a:lnTo>
                      <a:pt x="29" y="351"/>
                    </a:lnTo>
                    <a:lnTo>
                      <a:pt x="84" y="384"/>
                    </a:lnTo>
                    <a:lnTo>
                      <a:pt x="102" y="443"/>
                    </a:lnTo>
                    <a:lnTo>
                      <a:pt x="107" y="478"/>
                    </a:lnTo>
                    <a:lnTo>
                      <a:pt x="111" y="478"/>
                    </a:lnTo>
                    <a:lnTo>
                      <a:pt x="136" y="474"/>
                    </a:lnTo>
                    <a:lnTo>
                      <a:pt x="169" y="462"/>
                    </a:lnTo>
                    <a:lnTo>
                      <a:pt x="215" y="455"/>
                    </a:lnTo>
                    <a:lnTo>
                      <a:pt x="255" y="437"/>
                    </a:lnTo>
                    <a:lnTo>
                      <a:pt x="276" y="426"/>
                    </a:lnTo>
                    <a:lnTo>
                      <a:pt x="301" y="426"/>
                    </a:lnTo>
                    <a:lnTo>
                      <a:pt x="324" y="441"/>
                    </a:lnTo>
                    <a:lnTo>
                      <a:pt x="357" y="445"/>
                    </a:lnTo>
                    <a:lnTo>
                      <a:pt x="401" y="455"/>
                    </a:lnTo>
                    <a:lnTo>
                      <a:pt x="444" y="441"/>
                    </a:lnTo>
                    <a:lnTo>
                      <a:pt x="468" y="410"/>
                    </a:lnTo>
                    <a:lnTo>
                      <a:pt x="467" y="368"/>
                    </a:lnTo>
                    <a:lnTo>
                      <a:pt x="490" y="364"/>
                    </a:lnTo>
                    <a:lnTo>
                      <a:pt x="495" y="359"/>
                    </a:lnTo>
                    <a:lnTo>
                      <a:pt x="505" y="345"/>
                    </a:lnTo>
                    <a:lnTo>
                      <a:pt x="534" y="337"/>
                    </a:lnTo>
                    <a:lnTo>
                      <a:pt x="570" y="314"/>
                    </a:lnTo>
                    <a:lnTo>
                      <a:pt x="612" y="324"/>
                    </a:lnTo>
                    <a:lnTo>
                      <a:pt x="659" y="311"/>
                    </a:lnTo>
                    <a:lnTo>
                      <a:pt x="674" y="309"/>
                    </a:lnTo>
                    <a:lnTo>
                      <a:pt x="672" y="295"/>
                    </a:lnTo>
                    <a:lnTo>
                      <a:pt x="657" y="282"/>
                    </a:lnTo>
                    <a:lnTo>
                      <a:pt x="643" y="270"/>
                    </a:lnTo>
                    <a:lnTo>
                      <a:pt x="634" y="253"/>
                    </a:lnTo>
                    <a:lnTo>
                      <a:pt x="620" y="240"/>
                    </a:lnTo>
                    <a:lnTo>
                      <a:pt x="611" y="240"/>
                    </a:lnTo>
                    <a:lnTo>
                      <a:pt x="603" y="232"/>
                    </a:lnTo>
                    <a:lnTo>
                      <a:pt x="616" y="218"/>
                    </a:lnTo>
                    <a:lnTo>
                      <a:pt x="620" y="209"/>
                    </a:lnTo>
                    <a:lnTo>
                      <a:pt x="626" y="197"/>
                    </a:lnTo>
                    <a:lnTo>
                      <a:pt x="641" y="190"/>
                    </a:lnTo>
                    <a:lnTo>
                      <a:pt x="637" y="155"/>
                    </a:lnTo>
                    <a:lnTo>
                      <a:pt x="634" y="126"/>
                    </a:lnTo>
                    <a:lnTo>
                      <a:pt x="653" y="94"/>
                    </a:lnTo>
                    <a:lnTo>
                      <a:pt x="687" y="78"/>
                    </a:lnTo>
                    <a:lnTo>
                      <a:pt x="693" y="53"/>
                    </a:lnTo>
                    <a:lnTo>
                      <a:pt x="693" y="21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24" name="Freeform 31">
                <a:extLst>
                  <a:ext uri="{FF2B5EF4-FFF2-40B4-BE49-F238E27FC236}">
                    <a16:creationId xmlns:a16="http://schemas.microsoft.com/office/drawing/2014/main" id="{FB9385F7-F13E-4C42-8F49-BDC87890A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0197" y="1860892"/>
                <a:ext cx="35013" cy="41682"/>
              </a:xfrm>
              <a:custGeom>
                <a:avLst/>
                <a:gdLst>
                  <a:gd name="T0" fmla="*/ 2147483647 w 31"/>
                  <a:gd name="T1" fmla="*/ 2147483647 h 40"/>
                  <a:gd name="T2" fmla="*/ 2147483647 w 31"/>
                  <a:gd name="T3" fmla="*/ 2147483647 h 40"/>
                  <a:gd name="T4" fmla="*/ 2147483647 w 31"/>
                  <a:gd name="T5" fmla="*/ 2147483647 h 40"/>
                  <a:gd name="T6" fmla="*/ 2147483647 w 31"/>
                  <a:gd name="T7" fmla="*/ 0 h 40"/>
                  <a:gd name="T8" fmla="*/ 2147483647 w 31"/>
                  <a:gd name="T9" fmla="*/ 2147483647 h 40"/>
                  <a:gd name="T10" fmla="*/ 2147483647 w 31"/>
                  <a:gd name="T11" fmla="*/ 2147483647 h 40"/>
                  <a:gd name="T12" fmla="*/ 2147483647 w 31"/>
                  <a:gd name="T13" fmla="*/ 2147483647 h 40"/>
                  <a:gd name="T14" fmla="*/ 2147483647 w 31"/>
                  <a:gd name="T15" fmla="*/ 2147483647 h 40"/>
                  <a:gd name="T16" fmla="*/ 2147483647 w 31"/>
                  <a:gd name="T17" fmla="*/ 2147483647 h 40"/>
                  <a:gd name="T18" fmla="*/ 0 w 31"/>
                  <a:gd name="T19" fmla="*/ 2147483647 h 40"/>
                  <a:gd name="T20" fmla="*/ 2147483647 w 31"/>
                  <a:gd name="T21" fmla="*/ 2147483647 h 40"/>
                  <a:gd name="T22" fmla="*/ 2147483647 w 31"/>
                  <a:gd name="T23" fmla="*/ 2147483647 h 40"/>
                  <a:gd name="T24" fmla="*/ 2147483647 w 31"/>
                  <a:gd name="T25" fmla="*/ 2147483647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40"/>
                  <a:gd name="T41" fmla="*/ 31 w 31"/>
                  <a:gd name="T42" fmla="*/ 40 h 4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40">
                    <a:moveTo>
                      <a:pt x="21" y="40"/>
                    </a:moveTo>
                    <a:lnTo>
                      <a:pt x="27" y="34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25" y="7"/>
                    </a:lnTo>
                    <a:lnTo>
                      <a:pt x="17" y="9"/>
                    </a:lnTo>
                    <a:lnTo>
                      <a:pt x="8" y="17"/>
                    </a:lnTo>
                    <a:lnTo>
                      <a:pt x="8" y="27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11" y="36"/>
                    </a:lnTo>
                    <a:lnTo>
                      <a:pt x="17" y="36"/>
                    </a:lnTo>
                    <a:lnTo>
                      <a:pt x="21" y="40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25" name="Freeform 32">
                <a:extLst>
                  <a:ext uri="{FF2B5EF4-FFF2-40B4-BE49-F238E27FC236}">
                    <a16:creationId xmlns:a16="http://schemas.microsoft.com/office/drawing/2014/main" id="{C06771A4-CBE1-4184-9628-B59250F91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8441" y="1860892"/>
                <a:ext cx="43349" cy="63356"/>
              </a:xfrm>
              <a:custGeom>
                <a:avLst/>
                <a:gdLst>
                  <a:gd name="T0" fmla="*/ 2147483647 w 39"/>
                  <a:gd name="T1" fmla="*/ 2147483647 h 59"/>
                  <a:gd name="T2" fmla="*/ 2147483647 w 39"/>
                  <a:gd name="T3" fmla="*/ 2147483647 h 59"/>
                  <a:gd name="T4" fmla="*/ 2147483647 w 39"/>
                  <a:gd name="T5" fmla="*/ 0 h 59"/>
                  <a:gd name="T6" fmla="*/ 2147483647 w 39"/>
                  <a:gd name="T7" fmla="*/ 2147483647 h 59"/>
                  <a:gd name="T8" fmla="*/ 2147483647 w 39"/>
                  <a:gd name="T9" fmla="*/ 2147483647 h 59"/>
                  <a:gd name="T10" fmla="*/ 2147483647 w 39"/>
                  <a:gd name="T11" fmla="*/ 2147483647 h 59"/>
                  <a:gd name="T12" fmla="*/ 2147483647 w 39"/>
                  <a:gd name="T13" fmla="*/ 2147483647 h 59"/>
                  <a:gd name="T14" fmla="*/ 0 w 39"/>
                  <a:gd name="T15" fmla="*/ 2147483647 h 59"/>
                  <a:gd name="T16" fmla="*/ 2147483647 w 39"/>
                  <a:gd name="T17" fmla="*/ 2147483647 h 59"/>
                  <a:gd name="T18" fmla="*/ 2147483647 w 39"/>
                  <a:gd name="T19" fmla="*/ 2147483647 h 59"/>
                  <a:gd name="T20" fmla="*/ 2147483647 w 39"/>
                  <a:gd name="T21" fmla="*/ 2147483647 h 59"/>
                  <a:gd name="T22" fmla="*/ 2147483647 w 39"/>
                  <a:gd name="T23" fmla="*/ 2147483647 h 59"/>
                  <a:gd name="T24" fmla="*/ 2147483647 w 39"/>
                  <a:gd name="T25" fmla="*/ 2147483647 h 59"/>
                  <a:gd name="T26" fmla="*/ 2147483647 w 39"/>
                  <a:gd name="T27" fmla="*/ 2147483647 h 59"/>
                  <a:gd name="T28" fmla="*/ 2147483647 w 39"/>
                  <a:gd name="T29" fmla="*/ 2147483647 h 59"/>
                  <a:gd name="T30" fmla="*/ 2147483647 w 39"/>
                  <a:gd name="T31" fmla="*/ 2147483647 h 59"/>
                  <a:gd name="T32" fmla="*/ 2147483647 w 39"/>
                  <a:gd name="T33" fmla="*/ 2147483647 h 59"/>
                  <a:gd name="T34" fmla="*/ 2147483647 w 39"/>
                  <a:gd name="T35" fmla="*/ 2147483647 h 59"/>
                  <a:gd name="T36" fmla="*/ 2147483647 w 39"/>
                  <a:gd name="T37" fmla="*/ 2147483647 h 59"/>
                  <a:gd name="T38" fmla="*/ 2147483647 w 39"/>
                  <a:gd name="T39" fmla="*/ 2147483647 h 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9"/>
                  <a:gd name="T61" fmla="*/ 0 h 59"/>
                  <a:gd name="T62" fmla="*/ 39 w 39"/>
                  <a:gd name="T63" fmla="*/ 59 h 5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9" h="59">
                    <a:moveTo>
                      <a:pt x="27" y="7"/>
                    </a:moveTo>
                    <a:lnTo>
                      <a:pt x="20" y="4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10" y="15"/>
                    </a:lnTo>
                    <a:lnTo>
                      <a:pt x="10" y="23"/>
                    </a:lnTo>
                    <a:lnTo>
                      <a:pt x="2" y="19"/>
                    </a:lnTo>
                    <a:lnTo>
                      <a:pt x="0" y="32"/>
                    </a:lnTo>
                    <a:lnTo>
                      <a:pt x="2" y="44"/>
                    </a:lnTo>
                    <a:lnTo>
                      <a:pt x="12" y="48"/>
                    </a:lnTo>
                    <a:lnTo>
                      <a:pt x="22" y="50"/>
                    </a:lnTo>
                    <a:lnTo>
                      <a:pt x="35" y="59"/>
                    </a:lnTo>
                    <a:lnTo>
                      <a:pt x="39" y="50"/>
                    </a:lnTo>
                    <a:lnTo>
                      <a:pt x="27" y="48"/>
                    </a:lnTo>
                    <a:lnTo>
                      <a:pt x="23" y="34"/>
                    </a:lnTo>
                    <a:lnTo>
                      <a:pt x="31" y="32"/>
                    </a:lnTo>
                    <a:lnTo>
                      <a:pt x="35" y="23"/>
                    </a:lnTo>
                    <a:lnTo>
                      <a:pt x="35" y="15"/>
                    </a:lnTo>
                    <a:lnTo>
                      <a:pt x="27" y="9"/>
                    </a:lnTo>
                    <a:lnTo>
                      <a:pt x="27" y="7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26" name="Freeform 33">
                <a:extLst>
                  <a:ext uri="{FF2B5EF4-FFF2-40B4-BE49-F238E27FC236}">
                    <a16:creationId xmlns:a16="http://schemas.microsoft.com/office/drawing/2014/main" id="{659CF0B5-0B30-4768-AE29-D527415E2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1842" y="1875898"/>
                <a:ext cx="11670" cy="23342"/>
              </a:xfrm>
              <a:custGeom>
                <a:avLst/>
                <a:gdLst>
                  <a:gd name="T0" fmla="*/ 2147483647 w 12"/>
                  <a:gd name="T1" fmla="*/ 2147483647 h 17"/>
                  <a:gd name="T2" fmla="*/ 2147483647 w 12"/>
                  <a:gd name="T3" fmla="*/ 0 h 17"/>
                  <a:gd name="T4" fmla="*/ 2147483647 w 12"/>
                  <a:gd name="T5" fmla="*/ 2147483647 h 17"/>
                  <a:gd name="T6" fmla="*/ 0 w 12"/>
                  <a:gd name="T7" fmla="*/ 2147483647 h 17"/>
                  <a:gd name="T8" fmla="*/ 2147483647 w 12"/>
                  <a:gd name="T9" fmla="*/ 2147483647 h 17"/>
                  <a:gd name="T10" fmla="*/ 2147483647 w 12"/>
                  <a:gd name="T11" fmla="*/ 2147483647 h 17"/>
                  <a:gd name="T12" fmla="*/ 2147483647 w 12"/>
                  <a:gd name="T13" fmla="*/ 214748364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7"/>
                  <a:gd name="T23" fmla="*/ 12 w 12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7">
                    <a:moveTo>
                      <a:pt x="12" y="8"/>
                    </a:moveTo>
                    <a:lnTo>
                      <a:pt x="12" y="0"/>
                    </a:lnTo>
                    <a:lnTo>
                      <a:pt x="4" y="4"/>
                    </a:lnTo>
                    <a:lnTo>
                      <a:pt x="0" y="12"/>
                    </a:lnTo>
                    <a:lnTo>
                      <a:pt x="6" y="17"/>
                    </a:lnTo>
                    <a:lnTo>
                      <a:pt x="12" y="17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27" name="Freeform 37">
                <a:extLst>
                  <a:ext uri="{FF2B5EF4-FFF2-40B4-BE49-F238E27FC236}">
                    <a16:creationId xmlns:a16="http://schemas.microsoft.com/office/drawing/2014/main" id="{3F8BD210-9AF3-42E6-A8D6-80F79915C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8563" y="4818596"/>
                <a:ext cx="856983" cy="713584"/>
              </a:xfrm>
              <a:custGeom>
                <a:avLst/>
                <a:gdLst>
                  <a:gd name="T0" fmla="*/ 2147483647 w 714"/>
                  <a:gd name="T1" fmla="*/ 2147483647 h 657"/>
                  <a:gd name="T2" fmla="*/ 2147483647 w 714"/>
                  <a:gd name="T3" fmla="*/ 2147483647 h 657"/>
                  <a:gd name="T4" fmla="*/ 2147483647 w 714"/>
                  <a:gd name="T5" fmla="*/ 2147483647 h 657"/>
                  <a:gd name="T6" fmla="*/ 2147483647 w 714"/>
                  <a:gd name="T7" fmla="*/ 2147483647 h 657"/>
                  <a:gd name="T8" fmla="*/ 2147483647 w 714"/>
                  <a:gd name="T9" fmla="*/ 2147483647 h 657"/>
                  <a:gd name="T10" fmla="*/ 2147483647 w 714"/>
                  <a:gd name="T11" fmla="*/ 2147483647 h 657"/>
                  <a:gd name="T12" fmla="*/ 2147483647 w 714"/>
                  <a:gd name="T13" fmla="*/ 2147483647 h 657"/>
                  <a:gd name="T14" fmla="*/ 2147483647 w 714"/>
                  <a:gd name="T15" fmla="*/ 2147483647 h 657"/>
                  <a:gd name="T16" fmla="*/ 2147483647 w 714"/>
                  <a:gd name="T17" fmla="*/ 2147483647 h 657"/>
                  <a:gd name="T18" fmla="*/ 2147483647 w 714"/>
                  <a:gd name="T19" fmla="*/ 2147483647 h 657"/>
                  <a:gd name="T20" fmla="*/ 2147483647 w 714"/>
                  <a:gd name="T21" fmla="*/ 2147483647 h 657"/>
                  <a:gd name="T22" fmla="*/ 2147483647 w 714"/>
                  <a:gd name="T23" fmla="*/ 2147483647 h 657"/>
                  <a:gd name="T24" fmla="*/ 2147483647 w 714"/>
                  <a:gd name="T25" fmla="*/ 2147483647 h 657"/>
                  <a:gd name="T26" fmla="*/ 2147483647 w 714"/>
                  <a:gd name="T27" fmla="*/ 2147483647 h 657"/>
                  <a:gd name="T28" fmla="*/ 2147483647 w 714"/>
                  <a:gd name="T29" fmla="*/ 2147483647 h 657"/>
                  <a:gd name="T30" fmla="*/ 2147483647 w 714"/>
                  <a:gd name="T31" fmla="*/ 2147483647 h 657"/>
                  <a:gd name="T32" fmla="*/ 2147483647 w 714"/>
                  <a:gd name="T33" fmla="*/ 2147483647 h 657"/>
                  <a:gd name="T34" fmla="*/ 2147483647 w 714"/>
                  <a:gd name="T35" fmla="*/ 2147483647 h 657"/>
                  <a:gd name="T36" fmla="*/ 2147483647 w 714"/>
                  <a:gd name="T37" fmla="*/ 2147483647 h 657"/>
                  <a:gd name="T38" fmla="*/ 2147483647 w 714"/>
                  <a:gd name="T39" fmla="*/ 2147483647 h 657"/>
                  <a:gd name="T40" fmla="*/ 2147483647 w 714"/>
                  <a:gd name="T41" fmla="*/ 2147483647 h 657"/>
                  <a:gd name="T42" fmla="*/ 2147483647 w 714"/>
                  <a:gd name="T43" fmla="*/ 2147483647 h 657"/>
                  <a:gd name="T44" fmla="*/ 2147483647 w 714"/>
                  <a:gd name="T45" fmla="*/ 2147483647 h 657"/>
                  <a:gd name="T46" fmla="*/ 2147483647 w 714"/>
                  <a:gd name="T47" fmla="*/ 2147483647 h 657"/>
                  <a:gd name="T48" fmla="*/ 2147483647 w 714"/>
                  <a:gd name="T49" fmla="*/ 2147483647 h 657"/>
                  <a:gd name="T50" fmla="*/ 2147483647 w 714"/>
                  <a:gd name="T51" fmla="*/ 2147483647 h 657"/>
                  <a:gd name="T52" fmla="*/ 2147483647 w 714"/>
                  <a:gd name="T53" fmla="*/ 2147483647 h 657"/>
                  <a:gd name="T54" fmla="*/ 2147483647 w 714"/>
                  <a:gd name="T55" fmla="*/ 2147483647 h 657"/>
                  <a:gd name="T56" fmla="*/ 2147483647 w 714"/>
                  <a:gd name="T57" fmla="*/ 2147483647 h 657"/>
                  <a:gd name="T58" fmla="*/ 2147483647 w 714"/>
                  <a:gd name="T59" fmla="*/ 2147483647 h 657"/>
                  <a:gd name="T60" fmla="*/ 2147483647 w 714"/>
                  <a:gd name="T61" fmla="*/ 2147483647 h 657"/>
                  <a:gd name="T62" fmla="*/ 2147483647 w 714"/>
                  <a:gd name="T63" fmla="*/ 2147483647 h 657"/>
                  <a:gd name="T64" fmla="*/ 2147483647 w 714"/>
                  <a:gd name="T65" fmla="*/ 2147483647 h 657"/>
                  <a:gd name="T66" fmla="*/ 2147483647 w 714"/>
                  <a:gd name="T67" fmla="*/ 2147483647 h 657"/>
                  <a:gd name="T68" fmla="*/ 2147483647 w 714"/>
                  <a:gd name="T69" fmla="*/ 2147483647 h 657"/>
                  <a:gd name="T70" fmla="*/ 2147483647 w 714"/>
                  <a:gd name="T71" fmla="*/ 2147483647 h 657"/>
                  <a:gd name="T72" fmla="*/ 2147483647 w 714"/>
                  <a:gd name="T73" fmla="*/ 2147483647 h 657"/>
                  <a:gd name="T74" fmla="*/ 2147483647 w 714"/>
                  <a:gd name="T75" fmla="*/ 2147483647 h 657"/>
                  <a:gd name="T76" fmla="*/ 2147483647 w 714"/>
                  <a:gd name="T77" fmla="*/ 2147483647 h 657"/>
                  <a:gd name="T78" fmla="*/ 2147483647 w 714"/>
                  <a:gd name="T79" fmla="*/ 2147483647 h 657"/>
                  <a:gd name="T80" fmla="*/ 2147483647 w 714"/>
                  <a:gd name="T81" fmla="*/ 2147483647 h 657"/>
                  <a:gd name="T82" fmla="*/ 2147483647 w 714"/>
                  <a:gd name="T83" fmla="*/ 2147483647 h 657"/>
                  <a:gd name="T84" fmla="*/ 2147483647 w 714"/>
                  <a:gd name="T85" fmla="*/ 2147483647 h 657"/>
                  <a:gd name="T86" fmla="*/ 2147483647 w 714"/>
                  <a:gd name="T87" fmla="*/ 2147483647 h 657"/>
                  <a:gd name="T88" fmla="*/ 2147483647 w 714"/>
                  <a:gd name="T89" fmla="*/ 2147483647 h 657"/>
                  <a:gd name="T90" fmla="*/ 2147483647 w 714"/>
                  <a:gd name="T91" fmla="*/ 2147483647 h 657"/>
                  <a:gd name="T92" fmla="*/ 2147483647 w 714"/>
                  <a:gd name="T93" fmla="*/ 2147483647 h 65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14"/>
                  <a:gd name="T142" fmla="*/ 0 h 657"/>
                  <a:gd name="T143" fmla="*/ 714 w 714"/>
                  <a:gd name="T144" fmla="*/ 657 h 65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14" h="657">
                    <a:moveTo>
                      <a:pt x="684" y="0"/>
                    </a:moveTo>
                    <a:lnTo>
                      <a:pt x="661" y="4"/>
                    </a:lnTo>
                    <a:lnTo>
                      <a:pt x="662" y="46"/>
                    </a:lnTo>
                    <a:lnTo>
                      <a:pt x="638" y="77"/>
                    </a:lnTo>
                    <a:lnTo>
                      <a:pt x="595" y="91"/>
                    </a:lnTo>
                    <a:lnTo>
                      <a:pt x="551" y="81"/>
                    </a:lnTo>
                    <a:lnTo>
                      <a:pt x="518" y="77"/>
                    </a:lnTo>
                    <a:lnTo>
                      <a:pt x="495" y="62"/>
                    </a:lnTo>
                    <a:lnTo>
                      <a:pt x="470" y="62"/>
                    </a:lnTo>
                    <a:lnTo>
                      <a:pt x="449" y="73"/>
                    </a:lnTo>
                    <a:lnTo>
                      <a:pt x="409" y="91"/>
                    </a:lnTo>
                    <a:lnTo>
                      <a:pt x="363" y="98"/>
                    </a:lnTo>
                    <a:lnTo>
                      <a:pt x="330" y="110"/>
                    </a:lnTo>
                    <a:lnTo>
                      <a:pt x="305" y="114"/>
                    </a:lnTo>
                    <a:lnTo>
                      <a:pt x="301" y="114"/>
                    </a:lnTo>
                    <a:lnTo>
                      <a:pt x="288" y="119"/>
                    </a:lnTo>
                    <a:lnTo>
                      <a:pt x="261" y="150"/>
                    </a:lnTo>
                    <a:lnTo>
                      <a:pt x="215" y="156"/>
                    </a:lnTo>
                    <a:lnTo>
                      <a:pt x="179" y="173"/>
                    </a:lnTo>
                    <a:lnTo>
                      <a:pt x="159" y="198"/>
                    </a:lnTo>
                    <a:lnTo>
                      <a:pt x="117" y="206"/>
                    </a:lnTo>
                    <a:lnTo>
                      <a:pt x="92" y="214"/>
                    </a:lnTo>
                    <a:lnTo>
                      <a:pt x="85" y="215"/>
                    </a:lnTo>
                    <a:lnTo>
                      <a:pt x="92" y="235"/>
                    </a:lnTo>
                    <a:lnTo>
                      <a:pt x="92" y="265"/>
                    </a:lnTo>
                    <a:lnTo>
                      <a:pt x="67" y="292"/>
                    </a:lnTo>
                    <a:lnTo>
                      <a:pt x="50" y="331"/>
                    </a:lnTo>
                    <a:lnTo>
                      <a:pt x="33" y="350"/>
                    </a:lnTo>
                    <a:lnTo>
                      <a:pt x="29" y="375"/>
                    </a:lnTo>
                    <a:lnTo>
                      <a:pt x="17" y="386"/>
                    </a:lnTo>
                    <a:lnTo>
                      <a:pt x="0" y="402"/>
                    </a:lnTo>
                    <a:lnTo>
                      <a:pt x="6" y="406"/>
                    </a:lnTo>
                    <a:lnTo>
                      <a:pt x="17" y="442"/>
                    </a:lnTo>
                    <a:lnTo>
                      <a:pt x="38" y="454"/>
                    </a:lnTo>
                    <a:lnTo>
                      <a:pt x="77" y="505"/>
                    </a:lnTo>
                    <a:lnTo>
                      <a:pt x="81" y="486"/>
                    </a:lnTo>
                    <a:lnTo>
                      <a:pt x="113" y="498"/>
                    </a:lnTo>
                    <a:lnTo>
                      <a:pt x="123" y="513"/>
                    </a:lnTo>
                    <a:lnTo>
                      <a:pt x="102" y="521"/>
                    </a:lnTo>
                    <a:lnTo>
                      <a:pt x="81" y="521"/>
                    </a:lnTo>
                    <a:lnTo>
                      <a:pt x="109" y="557"/>
                    </a:lnTo>
                    <a:lnTo>
                      <a:pt x="127" y="582"/>
                    </a:lnTo>
                    <a:lnTo>
                      <a:pt x="136" y="596"/>
                    </a:lnTo>
                    <a:lnTo>
                      <a:pt x="150" y="592"/>
                    </a:lnTo>
                    <a:lnTo>
                      <a:pt x="154" y="582"/>
                    </a:lnTo>
                    <a:lnTo>
                      <a:pt x="159" y="582"/>
                    </a:lnTo>
                    <a:lnTo>
                      <a:pt x="194" y="592"/>
                    </a:lnTo>
                    <a:lnTo>
                      <a:pt x="232" y="582"/>
                    </a:lnTo>
                    <a:lnTo>
                      <a:pt x="259" y="584"/>
                    </a:lnTo>
                    <a:lnTo>
                      <a:pt x="288" y="576"/>
                    </a:lnTo>
                    <a:lnTo>
                      <a:pt x="309" y="582"/>
                    </a:lnTo>
                    <a:lnTo>
                      <a:pt x="321" y="569"/>
                    </a:lnTo>
                    <a:lnTo>
                      <a:pt x="338" y="584"/>
                    </a:lnTo>
                    <a:lnTo>
                      <a:pt x="355" y="596"/>
                    </a:lnTo>
                    <a:lnTo>
                      <a:pt x="380" y="596"/>
                    </a:lnTo>
                    <a:lnTo>
                      <a:pt x="376" y="615"/>
                    </a:lnTo>
                    <a:lnTo>
                      <a:pt x="357" y="623"/>
                    </a:lnTo>
                    <a:lnTo>
                      <a:pt x="376" y="630"/>
                    </a:lnTo>
                    <a:lnTo>
                      <a:pt x="411" y="624"/>
                    </a:lnTo>
                    <a:lnTo>
                      <a:pt x="440" y="619"/>
                    </a:lnTo>
                    <a:lnTo>
                      <a:pt x="467" y="644"/>
                    </a:lnTo>
                    <a:lnTo>
                      <a:pt x="499" y="657"/>
                    </a:lnTo>
                    <a:lnTo>
                      <a:pt x="495" y="644"/>
                    </a:lnTo>
                    <a:lnTo>
                      <a:pt x="488" y="598"/>
                    </a:lnTo>
                    <a:lnTo>
                      <a:pt x="486" y="576"/>
                    </a:lnTo>
                    <a:lnTo>
                      <a:pt x="467" y="569"/>
                    </a:lnTo>
                    <a:lnTo>
                      <a:pt x="455" y="569"/>
                    </a:lnTo>
                    <a:lnTo>
                      <a:pt x="436" y="557"/>
                    </a:lnTo>
                    <a:lnTo>
                      <a:pt x="421" y="544"/>
                    </a:lnTo>
                    <a:lnTo>
                      <a:pt x="405" y="544"/>
                    </a:lnTo>
                    <a:lnTo>
                      <a:pt x="390" y="521"/>
                    </a:lnTo>
                    <a:lnTo>
                      <a:pt x="371" y="523"/>
                    </a:lnTo>
                    <a:lnTo>
                      <a:pt x="351" y="515"/>
                    </a:lnTo>
                    <a:lnTo>
                      <a:pt x="330" y="513"/>
                    </a:lnTo>
                    <a:lnTo>
                      <a:pt x="305" y="504"/>
                    </a:lnTo>
                    <a:lnTo>
                      <a:pt x="294" y="490"/>
                    </a:lnTo>
                    <a:lnTo>
                      <a:pt x="315" y="486"/>
                    </a:lnTo>
                    <a:lnTo>
                      <a:pt x="330" y="486"/>
                    </a:lnTo>
                    <a:lnTo>
                      <a:pt x="338" y="479"/>
                    </a:lnTo>
                    <a:lnTo>
                      <a:pt x="346" y="471"/>
                    </a:lnTo>
                    <a:lnTo>
                      <a:pt x="342" y="467"/>
                    </a:lnTo>
                    <a:lnTo>
                      <a:pt x="330" y="444"/>
                    </a:lnTo>
                    <a:lnTo>
                      <a:pt x="330" y="427"/>
                    </a:lnTo>
                    <a:lnTo>
                      <a:pt x="351" y="427"/>
                    </a:lnTo>
                    <a:lnTo>
                      <a:pt x="363" y="438"/>
                    </a:lnTo>
                    <a:lnTo>
                      <a:pt x="363" y="452"/>
                    </a:lnTo>
                    <a:lnTo>
                      <a:pt x="371" y="454"/>
                    </a:lnTo>
                    <a:lnTo>
                      <a:pt x="380" y="446"/>
                    </a:lnTo>
                    <a:lnTo>
                      <a:pt x="374" y="431"/>
                    </a:lnTo>
                    <a:lnTo>
                      <a:pt x="361" y="411"/>
                    </a:lnTo>
                    <a:lnTo>
                      <a:pt x="342" y="394"/>
                    </a:lnTo>
                    <a:lnTo>
                      <a:pt x="319" y="377"/>
                    </a:lnTo>
                    <a:lnTo>
                      <a:pt x="305" y="350"/>
                    </a:lnTo>
                    <a:lnTo>
                      <a:pt x="290" y="335"/>
                    </a:lnTo>
                    <a:lnTo>
                      <a:pt x="282" y="308"/>
                    </a:lnTo>
                    <a:lnTo>
                      <a:pt x="278" y="275"/>
                    </a:lnTo>
                    <a:lnTo>
                      <a:pt x="282" y="246"/>
                    </a:lnTo>
                    <a:lnTo>
                      <a:pt x="301" y="239"/>
                    </a:lnTo>
                    <a:lnTo>
                      <a:pt x="311" y="231"/>
                    </a:lnTo>
                    <a:lnTo>
                      <a:pt x="305" y="248"/>
                    </a:lnTo>
                    <a:lnTo>
                      <a:pt x="309" y="256"/>
                    </a:lnTo>
                    <a:lnTo>
                      <a:pt x="336" y="269"/>
                    </a:lnTo>
                    <a:lnTo>
                      <a:pt x="361" y="283"/>
                    </a:lnTo>
                    <a:lnTo>
                      <a:pt x="374" y="308"/>
                    </a:lnTo>
                    <a:lnTo>
                      <a:pt x="401" y="325"/>
                    </a:lnTo>
                    <a:lnTo>
                      <a:pt x="411" y="315"/>
                    </a:lnTo>
                    <a:lnTo>
                      <a:pt x="388" y="302"/>
                    </a:lnTo>
                    <a:lnTo>
                      <a:pt x="380" y="279"/>
                    </a:lnTo>
                    <a:lnTo>
                      <a:pt x="388" y="275"/>
                    </a:lnTo>
                    <a:lnTo>
                      <a:pt x="411" y="283"/>
                    </a:lnTo>
                    <a:lnTo>
                      <a:pt x="426" y="300"/>
                    </a:lnTo>
                    <a:lnTo>
                      <a:pt x="445" y="315"/>
                    </a:lnTo>
                    <a:lnTo>
                      <a:pt x="440" y="290"/>
                    </a:lnTo>
                    <a:lnTo>
                      <a:pt x="415" y="275"/>
                    </a:lnTo>
                    <a:lnTo>
                      <a:pt x="422" y="256"/>
                    </a:lnTo>
                    <a:lnTo>
                      <a:pt x="434" y="256"/>
                    </a:lnTo>
                    <a:lnTo>
                      <a:pt x="455" y="258"/>
                    </a:lnTo>
                    <a:lnTo>
                      <a:pt x="474" y="269"/>
                    </a:lnTo>
                    <a:lnTo>
                      <a:pt x="482" y="275"/>
                    </a:lnTo>
                    <a:lnTo>
                      <a:pt x="474" y="263"/>
                    </a:lnTo>
                    <a:lnTo>
                      <a:pt x="467" y="254"/>
                    </a:lnTo>
                    <a:lnTo>
                      <a:pt x="451" y="246"/>
                    </a:lnTo>
                    <a:lnTo>
                      <a:pt x="421" y="239"/>
                    </a:lnTo>
                    <a:lnTo>
                      <a:pt x="397" y="219"/>
                    </a:lnTo>
                    <a:lnTo>
                      <a:pt x="426" y="198"/>
                    </a:lnTo>
                    <a:lnTo>
                      <a:pt x="463" y="183"/>
                    </a:lnTo>
                    <a:lnTo>
                      <a:pt x="482" y="162"/>
                    </a:lnTo>
                    <a:lnTo>
                      <a:pt x="503" y="166"/>
                    </a:lnTo>
                    <a:lnTo>
                      <a:pt x="522" y="164"/>
                    </a:lnTo>
                    <a:lnTo>
                      <a:pt x="532" y="158"/>
                    </a:lnTo>
                    <a:lnTo>
                      <a:pt x="549" y="142"/>
                    </a:lnTo>
                    <a:lnTo>
                      <a:pt x="570" y="142"/>
                    </a:lnTo>
                    <a:lnTo>
                      <a:pt x="586" y="142"/>
                    </a:lnTo>
                    <a:lnTo>
                      <a:pt x="653" y="154"/>
                    </a:lnTo>
                    <a:lnTo>
                      <a:pt x="676" y="166"/>
                    </a:lnTo>
                    <a:lnTo>
                      <a:pt x="695" y="133"/>
                    </a:lnTo>
                    <a:lnTo>
                      <a:pt x="695" y="98"/>
                    </a:lnTo>
                    <a:lnTo>
                      <a:pt x="695" y="66"/>
                    </a:lnTo>
                    <a:lnTo>
                      <a:pt x="714" y="46"/>
                    </a:lnTo>
                    <a:lnTo>
                      <a:pt x="712" y="22"/>
                    </a:lnTo>
                    <a:lnTo>
                      <a:pt x="691" y="10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28" name="Freeform 38">
                <a:extLst>
                  <a:ext uri="{FF2B5EF4-FFF2-40B4-BE49-F238E27FC236}">
                    <a16:creationId xmlns:a16="http://schemas.microsoft.com/office/drawing/2014/main" id="{6BBC071B-816C-47DC-BB28-149FCAAA7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6869" y="5247081"/>
                <a:ext cx="43349" cy="53352"/>
              </a:xfrm>
              <a:custGeom>
                <a:avLst/>
                <a:gdLst>
                  <a:gd name="T0" fmla="*/ 2147483647 w 41"/>
                  <a:gd name="T1" fmla="*/ 2147483647 h 50"/>
                  <a:gd name="T2" fmla="*/ 2147483647 w 41"/>
                  <a:gd name="T3" fmla="*/ 2147483647 h 50"/>
                  <a:gd name="T4" fmla="*/ 2147483647 w 41"/>
                  <a:gd name="T5" fmla="*/ 2147483647 h 50"/>
                  <a:gd name="T6" fmla="*/ 2147483647 w 41"/>
                  <a:gd name="T7" fmla="*/ 2147483647 h 50"/>
                  <a:gd name="T8" fmla="*/ 2147483647 w 41"/>
                  <a:gd name="T9" fmla="*/ 0 h 50"/>
                  <a:gd name="T10" fmla="*/ 0 w 41"/>
                  <a:gd name="T11" fmla="*/ 2147483647 h 50"/>
                  <a:gd name="T12" fmla="*/ 2147483647 w 41"/>
                  <a:gd name="T13" fmla="*/ 2147483647 h 50"/>
                  <a:gd name="T14" fmla="*/ 2147483647 w 41"/>
                  <a:gd name="T15" fmla="*/ 2147483647 h 50"/>
                  <a:gd name="T16" fmla="*/ 2147483647 w 41"/>
                  <a:gd name="T17" fmla="*/ 2147483647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50"/>
                  <a:gd name="T29" fmla="*/ 41 w 41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50">
                    <a:moveTo>
                      <a:pt x="37" y="46"/>
                    </a:moveTo>
                    <a:lnTo>
                      <a:pt x="41" y="42"/>
                    </a:lnTo>
                    <a:lnTo>
                      <a:pt x="31" y="27"/>
                    </a:lnTo>
                    <a:lnTo>
                      <a:pt x="22" y="10"/>
                    </a:lnTo>
                    <a:lnTo>
                      <a:pt x="10" y="0"/>
                    </a:lnTo>
                    <a:lnTo>
                      <a:pt x="0" y="6"/>
                    </a:lnTo>
                    <a:lnTo>
                      <a:pt x="16" y="37"/>
                    </a:lnTo>
                    <a:lnTo>
                      <a:pt x="29" y="50"/>
                    </a:lnTo>
                    <a:lnTo>
                      <a:pt x="37" y="46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29" name="Freeform 39">
                <a:extLst>
                  <a:ext uri="{FF2B5EF4-FFF2-40B4-BE49-F238E27FC236}">
                    <a16:creationId xmlns:a16="http://schemas.microsoft.com/office/drawing/2014/main" id="{942D64B1-044E-4D42-9BA8-2E8BF3C31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6869" y="5247081"/>
                <a:ext cx="63357" cy="60021"/>
              </a:xfrm>
              <a:custGeom>
                <a:avLst/>
                <a:gdLst>
                  <a:gd name="T0" fmla="*/ 2147483647 w 50"/>
                  <a:gd name="T1" fmla="*/ 2147483647 h 60"/>
                  <a:gd name="T2" fmla="*/ 2147483647 w 50"/>
                  <a:gd name="T3" fmla="*/ 2147483647 h 60"/>
                  <a:gd name="T4" fmla="*/ 2147483647 w 50"/>
                  <a:gd name="T5" fmla="*/ 2147483647 h 60"/>
                  <a:gd name="T6" fmla="*/ 2147483647 w 50"/>
                  <a:gd name="T7" fmla="*/ 2147483647 h 60"/>
                  <a:gd name="T8" fmla="*/ 2147483647 w 50"/>
                  <a:gd name="T9" fmla="*/ 0 h 60"/>
                  <a:gd name="T10" fmla="*/ 0 w 50"/>
                  <a:gd name="T11" fmla="*/ 2147483647 h 60"/>
                  <a:gd name="T12" fmla="*/ 2147483647 w 50"/>
                  <a:gd name="T13" fmla="*/ 2147483647 h 60"/>
                  <a:gd name="T14" fmla="*/ 2147483647 w 50"/>
                  <a:gd name="T15" fmla="*/ 2147483647 h 60"/>
                  <a:gd name="T16" fmla="*/ 2147483647 w 50"/>
                  <a:gd name="T17" fmla="*/ 2147483647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60"/>
                  <a:gd name="T29" fmla="*/ 50 w 50"/>
                  <a:gd name="T30" fmla="*/ 60 h 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60">
                    <a:moveTo>
                      <a:pt x="47" y="56"/>
                    </a:moveTo>
                    <a:lnTo>
                      <a:pt x="50" y="50"/>
                    </a:lnTo>
                    <a:lnTo>
                      <a:pt x="37" y="31"/>
                    </a:lnTo>
                    <a:lnTo>
                      <a:pt x="25" y="10"/>
                    </a:lnTo>
                    <a:lnTo>
                      <a:pt x="14" y="0"/>
                    </a:lnTo>
                    <a:lnTo>
                      <a:pt x="0" y="8"/>
                    </a:lnTo>
                    <a:lnTo>
                      <a:pt x="20" y="44"/>
                    </a:lnTo>
                    <a:lnTo>
                      <a:pt x="35" y="60"/>
                    </a:lnTo>
                    <a:lnTo>
                      <a:pt x="47" y="56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30" name="Freeform 40">
                <a:extLst>
                  <a:ext uri="{FF2B5EF4-FFF2-40B4-BE49-F238E27FC236}">
                    <a16:creationId xmlns:a16="http://schemas.microsoft.com/office/drawing/2014/main" id="{99D4F1DB-62D3-403F-8AB7-4E69DFEC0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3624" y="5457154"/>
                <a:ext cx="355132" cy="306774"/>
              </a:xfrm>
              <a:custGeom>
                <a:avLst/>
                <a:gdLst>
                  <a:gd name="T0" fmla="*/ 2147483647 w 296"/>
                  <a:gd name="T1" fmla="*/ 0 h 280"/>
                  <a:gd name="T2" fmla="*/ 2147483647 w 296"/>
                  <a:gd name="T3" fmla="*/ 2147483647 h 280"/>
                  <a:gd name="T4" fmla="*/ 2147483647 w 296"/>
                  <a:gd name="T5" fmla="*/ 2147483647 h 280"/>
                  <a:gd name="T6" fmla="*/ 2147483647 w 296"/>
                  <a:gd name="T7" fmla="*/ 2147483647 h 280"/>
                  <a:gd name="T8" fmla="*/ 2147483647 w 296"/>
                  <a:gd name="T9" fmla="*/ 2147483647 h 280"/>
                  <a:gd name="T10" fmla="*/ 2147483647 w 296"/>
                  <a:gd name="T11" fmla="*/ 2147483647 h 280"/>
                  <a:gd name="T12" fmla="*/ 0 w 296"/>
                  <a:gd name="T13" fmla="*/ 2147483647 h 280"/>
                  <a:gd name="T14" fmla="*/ 2147483647 w 296"/>
                  <a:gd name="T15" fmla="*/ 2147483647 h 280"/>
                  <a:gd name="T16" fmla="*/ 2147483647 w 296"/>
                  <a:gd name="T17" fmla="*/ 2147483647 h 280"/>
                  <a:gd name="T18" fmla="*/ 2147483647 w 296"/>
                  <a:gd name="T19" fmla="*/ 2147483647 h 280"/>
                  <a:gd name="T20" fmla="*/ 2147483647 w 296"/>
                  <a:gd name="T21" fmla="*/ 2147483647 h 280"/>
                  <a:gd name="T22" fmla="*/ 2147483647 w 296"/>
                  <a:gd name="T23" fmla="*/ 2147483647 h 280"/>
                  <a:gd name="T24" fmla="*/ 2147483647 w 296"/>
                  <a:gd name="T25" fmla="*/ 2147483647 h 280"/>
                  <a:gd name="T26" fmla="*/ 2147483647 w 296"/>
                  <a:gd name="T27" fmla="*/ 2147483647 h 280"/>
                  <a:gd name="T28" fmla="*/ 2147483647 w 296"/>
                  <a:gd name="T29" fmla="*/ 2147483647 h 280"/>
                  <a:gd name="T30" fmla="*/ 2147483647 w 296"/>
                  <a:gd name="T31" fmla="*/ 2147483647 h 280"/>
                  <a:gd name="T32" fmla="*/ 2147483647 w 296"/>
                  <a:gd name="T33" fmla="*/ 2147483647 h 280"/>
                  <a:gd name="T34" fmla="*/ 2147483647 w 296"/>
                  <a:gd name="T35" fmla="*/ 2147483647 h 280"/>
                  <a:gd name="T36" fmla="*/ 2147483647 w 296"/>
                  <a:gd name="T37" fmla="*/ 2147483647 h 280"/>
                  <a:gd name="T38" fmla="*/ 2147483647 w 296"/>
                  <a:gd name="T39" fmla="*/ 2147483647 h 280"/>
                  <a:gd name="T40" fmla="*/ 2147483647 w 296"/>
                  <a:gd name="T41" fmla="*/ 2147483647 h 280"/>
                  <a:gd name="T42" fmla="*/ 2147483647 w 296"/>
                  <a:gd name="T43" fmla="*/ 2147483647 h 280"/>
                  <a:gd name="T44" fmla="*/ 2147483647 w 296"/>
                  <a:gd name="T45" fmla="*/ 2147483647 h 280"/>
                  <a:gd name="T46" fmla="*/ 2147483647 w 296"/>
                  <a:gd name="T47" fmla="*/ 2147483647 h 280"/>
                  <a:gd name="T48" fmla="*/ 2147483647 w 296"/>
                  <a:gd name="T49" fmla="*/ 2147483647 h 280"/>
                  <a:gd name="T50" fmla="*/ 2147483647 w 296"/>
                  <a:gd name="T51" fmla="*/ 2147483647 h 280"/>
                  <a:gd name="T52" fmla="*/ 2147483647 w 296"/>
                  <a:gd name="T53" fmla="*/ 2147483647 h 280"/>
                  <a:gd name="T54" fmla="*/ 2147483647 w 296"/>
                  <a:gd name="T55" fmla="*/ 2147483647 h 280"/>
                  <a:gd name="T56" fmla="*/ 2147483647 w 296"/>
                  <a:gd name="T57" fmla="*/ 2147483647 h 280"/>
                  <a:gd name="T58" fmla="*/ 2147483647 w 296"/>
                  <a:gd name="T59" fmla="*/ 2147483647 h 280"/>
                  <a:gd name="T60" fmla="*/ 2147483647 w 296"/>
                  <a:gd name="T61" fmla="*/ 2147483647 h 280"/>
                  <a:gd name="T62" fmla="*/ 2147483647 w 296"/>
                  <a:gd name="T63" fmla="*/ 2147483647 h 280"/>
                  <a:gd name="T64" fmla="*/ 2147483647 w 296"/>
                  <a:gd name="T65" fmla="*/ 2147483647 h 280"/>
                  <a:gd name="T66" fmla="*/ 2147483647 w 296"/>
                  <a:gd name="T67" fmla="*/ 2147483647 h 280"/>
                  <a:gd name="T68" fmla="*/ 2147483647 w 296"/>
                  <a:gd name="T69" fmla="*/ 2147483647 h 280"/>
                  <a:gd name="T70" fmla="*/ 2147483647 w 296"/>
                  <a:gd name="T71" fmla="*/ 2147483647 h 280"/>
                  <a:gd name="T72" fmla="*/ 2147483647 w 296"/>
                  <a:gd name="T73" fmla="*/ 2147483647 h 280"/>
                  <a:gd name="T74" fmla="*/ 2147483647 w 296"/>
                  <a:gd name="T75" fmla="*/ 2147483647 h 280"/>
                  <a:gd name="T76" fmla="*/ 2147483647 w 296"/>
                  <a:gd name="T77" fmla="*/ 2147483647 h 280"/>
                  <a:gd name="T78" fmla="*/ 2147483647 w 296"/>
                  <a:gd name="T79" fmla="*/ 2147483647 h 280"/>
                  <a:gd name="T80" fmla="*/ 2147483647 w 296"/>
                  <a:gd name="T81" fmla="*/ 2147483647 h 280"/>
                  <a:gd name="T82" fmla="*/ 2147483647 w 296"/>
                  <a:gd name="T83" fmla="*/ 2147483647 h 280"/>
                  <a:gd name="T84" fmla="*/ 2147483647 w 296"/>
                  <a:gd name="T85" fmla="*/ 2147483647 h 280"/>
                  <a:gd name="T86" fmla="*/ 2147483647 w 296"/>
                  <a:gd name="T87" fmla="*/ 2147483647 h 280"/>
                  <a:gd name="T88" fmla="*/ 2147483647 w 296"/>
                  <a:gd name="T89" fmla="*/ 2147483647 h 280"/>
                  <a:gd name="T90" fmla="*/ 2147483647 w 296"/>
                  <a:gd name="T91" fmla="*/ 2147483647 h 280"/>
                  <a:gd name="T92" fmla="*/ 2147483647 w 296"/>
                  <a:gd name="T93" fmla="*/ 2147483647 h 280"/>
                  <a:gd name="T94" fmla="*/ 2147483647 w 296"/>
                  <a:gd name="T95" fmla="*/ 2147483647 h 280"/>
                  <a:gd name="T96" fmla="*/ 2147483647 w 296"/>
                  <a:gd name="T97" fmla="*/ 2147483647 h 280"/>
                  <a:gd name="T98" fmla="*/ 2147483647 w 296"/>
                  <a:gd name="T99" fmla="*/ 0 h 28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96"/>
                  <a:gd name="T151" fmla="*/ 0 h 280"/>
                  <a:gd name="T152" fmla="*/ 296 w 296"/>
                  <a:gd name="T153" fmla="*/ 280 h 28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96" h="280">
                    <a:moveTo>
                      <a:pt x="108" y="0"/>
                    </a:moveTo>
                    <a:lnTo>
                      <a:pt x="91" y="4"/>
                    </a:lnTo>
                    <a:lnTo>
                      <a:pt x="75" y="6"/>
                    </a:lnTo>
                    <a:lnTo>
                      <a:pt x="48" y="31"/>
                    </a:lnTo>
                    <a:lnTo>
                      <a:pt x="25" y="27"/>
                    </a:lnTo>
                    <a:lnTo>
                      <a:pt x="6" y="71"/>
                    </a:lnTo>
                    <a:lnTo>
                      <a:pt x="0" y="90"/>
                    </a:lnTo>
                    <a:lnTo>
                      <a:pt x="19" y="115"/>
                    </a:lnTo>
                    <a:lnTo>
                      <a:pt x="56" y="128"/>
                    </a:lnTo>
                    <a:lnTo>
                      <a:pt x="75" y="157"/>
                    </a:lnTo>
                    <a:lnTo>
                      <a:pt x="66" y="192"/>
                    </a:lnTo>
                    <a:lnTo>
                      <a:pt x="75" y="223"/>
                    </a:lnTo>
                    <a:lnTo>
                      <a:pt x="89" y="234"/>
                    </a:lnTo>
                    <a:lnTo>
                      <a:pt x="108" y="238"/>
                    </a:lnTo>
                    <a:lnTo>
                      <a:pt x="112" y="213"/>
                    </a:lnTo>
                    <a:lnTo>
                      <a:pt x="123" y="192"/>
                    </a:lnTo>
                    <a:lnTo>
                      <a:pt x="135" y="209"/>
                    </a:lnTo>
                    <a:lnTo>
                      <a:pt x="156" y="223"/>
                    </a:lnTo>
                    <a:lnTo>
                      <a:pt x="167" y="257"/>
                    </a:lnTo>
                    <a:lnTo>
                      <a:pt x="175" y="280"/>
                    </a:lnTo>
                    <a:lnTo>
                      <a:pt x="185" y="280"/>
                    </a:lnTo>
                    <a:lnTo>
                      <a:pt x="188" y="269"/>
                    </a:lnTo>
                    <a:lnTo>
                      <a:pt x="192" y="234"/>
                    </a:lnTo>
                    <a:lnTo>
                      <a:pt x="211" y="225"/>
                    </a:lnTo>
                    <a:lnTo>
                      <a:pt x="227" y="244"/>
                    </a:lnTo>
                    <a:lnTo>
                      <a:pt x="248" y="259"/>
                    </a:lnTo>
                    <a:lnTo>
                      <a:pt x="269" y="269"/>
                    </a:lnTo>
                    <a:lnTo>
                      <a:pt x="258" y="219"/>
                    </a:lnTo>
                    <a:lnTo>
                      <a:pt x="233" y="157"/>
                    </a:lnTo>
                    <a:lnTo>
                      <a:pt x="213" y="132"/>
                    </a:lnTo>
                    <a:lnTo>
                      <a:pt x="204" y="107"/>
                    </a:lnTo>
                    <a:lnTo>
                      <a:pt x="213" y="111"/>
                    </a:lnTo>
                    <a:lnTo>
                      <a:pt x="229" y="119"/>
                    </a:lnTo>
                    <a:lnTo>
                      <a:pt x="248" y="128"/>
                    </a:lnTo>
                    <a:lnTo>
                      <a:pt x="252" y="142"/>
                    </a:lnTo>
                    <a:lnTo>
                      <a:pt x="267" y="136"/>
                    </a:lnTo>
                    <a:lnTo>
                      <a:pt x="279" y="123"/>
                    </a:lnTo>
                    <a:lnTo>
                      <a:pt x="296" y="115"/>
                    </a:lnTo>
                    <a:lnTo>
                      <a:pt x="292" y="100"/>
                    </a:lnTo>
                    <a:lnTo>
                      <a:pt x="279" y="96"/>
                    </a:lnTo>
                    <a:lnTo>
                      <a:pt x="259" y="88"/>
                    </a:lnTo>
                    <a:lnTo>
                      <a:pt x="250" y="67"/>
                    </a:lnTo>
                    <a:lnTo>
                      <a:pt x="238" y="56"/>
                    </a:lnTo>
                    <a:lnTo>
                      <a:pt x="238" y="38"/>
                    </a:lnTo>
                    <a:lnTo>
                      <a:pt x="219" y="31"/>
                    </a:lnTo>
                    <a:lnTo>
                      <a:pt x="163" y="19"/>
                    </a:lnTo>
                    <a:lnTo>
                      <a:pt x="135" y="13"/>
                    </a:lnTo>
                    <a:lnTo>
                      <a:pt x="121" y="13"/>
                    </a:lnTo>
                    <a:lnTo>
                      <a:pt x="112" y="6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31" name="Freeform 41">
                <a:extLst>
                  <a:ext uri="{FF2B5EF4-FFF2-40B4-BE49-F238E27FC236}">
                    <a16:creationId xmlns:a16="http://schemas.microsoft.com/office/drawing/2014/main" id="{FAF0AA60-4ED5-4277-A283-AD874DFD8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2197" y="5585532"/>
                <a:ext cx="26677" cy="43349"/>
              </a:xfrm>
              <a:custGeom>
                <a:avLst/>
                <a:gdLst>
                  <a:gd name="T0" fmla="*/ 2147483647 w 25"/>
                  <a:gd name="T1" fmla="*/ 2147483647 h 38"/>
                  <a:gd name="T2" fmla="*/ 2147483647 w 25"/>
                  <a:gd name="T3" fmla="*/ 2147483647 h 38"/>
                  <a:gd name="T4" fmla="*/ 2147483647 w 25"/>
                  <a:gd name="T5" fmla="*/ 0 h 38"/>
                  <a:gd name="T6" fmla="*/ 2147483647 w 25"/>
                  <a:gd name="T7" fmla="*/ 0 h 38"/>
                  <a:gd name="T8" fmla="*/ 2147483647 w 25"/>
                  <a:gd name="T9" fmla="*/ 2147483647 h 38"/>
                  <a:gd name="T10" fmla="*/ 0 w 25"/>
                  <a:gd name="T11" fmla="*/ 2147483647 h 38"/>
                  <a:gd name="T12" fmla="*/ 2147483647 w 25"/>
                  <a:gd name="T13" fmla="*/ 2147483647 h 38"/>
                  <a:gd name="T14" fmla="*/ 2147483647 w 25"/>
                  <a:gd name="T15" fmla="*/ 2147483647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38"/>
                  <a:gd name="T26" fmla="*/ 25 w 25"/>
                  <a:gd name="T27" fmla="*/ 38 h 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38">
                    <a:moveTo>
                      <a:pt x="11" y="38"/>
                    </a:moveTo>
                    <a:lnTo>
                      <a:pt x="25" y="33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1" y="6"/>
                    </a:lnTo>
                    <a:lnTo>
                      <a:pt x="0" y="17"/>
                    </a:lnTo>
                    <a:lnTo>
                      <a:pt x="2" y="34"/>
                    </a:lnTo>
                    <a:lnTo>
                      <a:pt x="11" y="38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32" name="Freeform 42">
                <a:extLst>
                  <a:ext uri="{FF2B5EF4-FFF2-40B4-BE49-F238E27FC236}">
                    <a16:creationId xmlns:a16="http://schemas.microsoft.com/office/drawing/2014/main" id="{AB44BD48-3821-4962-B284-DD5CA2F9A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0485" y="5473827"/>
                <a:ext cx="46684" cy="43349"/>
              </a:xfrm>
              <a:custGeom>
                <a:avLst/>
                <a:gdLst>
                  <a:gd name="T0" fmla="*/ 2147483647 w 40"/>
                  <a:gd name="T1" fmla="*/ 2147483647 h 45"/>
                  <a:gd name="T2" fmla="*/ 2147483647 w 40"/>
                  <a:gd name="T3" fmla="*/ 2147483647 h 45"/>
                  <a:gd name="T4" fmla="*/ 2147483647 w 40"/>
                  <a:gd name="T5" fmla="*/ 2147483647 h 45"/>
                  <a:gd name="T6" fmla="*/ 2147483647 w 40"/>
                  <a:gd name="T7" fmla="*/ 2147483647 h 45"/>
                  <a:gd name="T8" fmla="*/ 2147483647 w 40"/>
                  <a:gd name="T9" fmla="*/ 2147483647 h 45"/>
                  <a:gd name="T10" fmla="*/ 0 w 40"/>
                  <a:gd name="T11" fmla="*/ 0 h 45"/>
                  <a:gd name="T12" fmla="*/ 0 w 40"/>
                  <a:gd name="T13" fmla="*/ 2147483647 h 45"/>
                  <a:gd name="T14" fmla="*/ 2147483647 w 40"/>
                  <a:gd name="T15" fmla="*/ 2147483647 h 45"/>
                  <a:gd name="T16" fmla="*/ 2147483647 w 40"/>
                  <a:gd name="T17" fmla="*/ 2147483647 h 45"/>
                  <a:gd name="T18" fmla="*/ 2147483647 w 40"/>
                  <a:gd name="T19" fmla="*/ 2147483647 h 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"/>
                  <a:gd name="T31" fmla="*/ 0 h 45"/>
                  <a:gd name="T32" fmla="*/ 40 w 40"/>
                  <a:gd name="T33" fmla="*/ 45 h 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" h="45">
                    <a:moveTo>
                      <a:pt x="33" y="45"/>
                    </a:moveTo>
                    <a:lnTo>
                      <a:pt x="40" y="37"/>
                    </a:lnTo>
                    <a:lnTo>
                      <a:pt x="36" y="18"/>
                    </a:lnTo>
                    <a:lnTo>
                      <a:pt x="31" y="12"/>
                    </a:lnTo>
                    <a:lnTo>
                      <a:pt x="15" y="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3" y="21"/>
                    </a:lnTo>
                    <a:lnTo>
                      <a:pt x="29" y="45"/>
                    </a:lnTo>
                    <a:lnTo>
                      <a:pt x="33" y="45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33" name="Freeform 43">
                <a:extLst>
                  <a:ext uri="{FF2B5EF4-FFF2-40B4-BE49-F238E27FC236}">
                    <a16:creationId xmlns:a16="http://schemas.microsoft.com/office/drawing/2014/main" id="{300BECD8-419E-4E9F-8B61-75692DF90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0444" y="5867298"/>
                <a:ext cx="425157" cy="101702"/>
              </a:xfrm>
              <a:custGeom>
                <a:avLst/>
                <a:gdLst>
                  <a:gd name="T0" fmla="*/ 2147483647 w 353"/>
                  <a:gd name="T1" fmla="*/ 2147483647 h 94"/>
                  <a:gd name="T2" fmla="*/ 2147483647 w 353"/>
                  <a:gd name="T3" fmla="*/ 2147483647 h 94"/>
                  <a:gd name="T4" fmla="*/ 2147483647 w 353"/>
                  <a:gd name="T5" fmla="*/ 2147483647 h 94"/>
                  <a:gd name="T6" fmla="*/ 2147483647 w 353"/>
                  <a:gd name="T7" fmla="*/ 2147483647 h 94"/>
                  <a:gd name="T8" fmla="*/ 2147483647 w 353"/>
                  <a:gd name="T9" fmla="*/ 2147483647 h 94"/>
                  <a:gd name="T10" fmla="*/ 2147483647 w 353"/>
                  <a:gd name="T11" fmla="*/ 2147483647 h 94"/>
                  <a:gd name="T12" fmla="*/ 2147483647 w 353"/>
                  <a:gd name="T13" fmla="*/ 2147483647 h 94"/>
                  <a:gd name="T14" fmla="*/ 2147483647 w 353"/>
                  <a:gd name="T15" fmla="*/ 0 h 94"/>
                  <a:gd name="T16" fmla="*/ 2147483647 w 353"/>
                  <a:gd name="T17" fmla="*/ 2147483647 h 94"/>
                  <a:gd name="T18" fmla="*/ 2147483647 w 353"/>
                  <a:gd name="T19" fmla="*/ 2147483647 h 94"/>
                  <a:gd name="T20" fmla="*/ 2147483647 w 353"/>
                  <a:gd name="T21" fmla="*/ 2147483647 h 94"/>
                  <a:gd name="T22" fmla="*/ 2147483647 w 353"/>
                  <a:gd name="T23" fmla="*/ 2147483647 h 94"/>
                  <a:gd name="T24" fmla="*/ 0 w 353"/>
                  <a:gd name="T25" fmla="*/ 2147483647 h 94"/>
                  <a:gd name="T26" fmla="*/ 0 w 353"/>
                  <a:gd name="T27" fmla="*/ 2147483647 h 94"/>
                  <a:gd name="T28" fmla="*/ 2147483647 w 353"/>
                  <a:gd name="T29" fmla="*/ 2147483647 h 94"/>
                  <a:gd name="T30" fmla="*/ 2147483647 w 353"/>
                  <a:gd name="T31" fmla="*/ 2147483647 h 94"/>
                  <a:gd name="T32" fmla="*/ 2147483647 w 353"/>
                  <a:gd name="T33" fmla="*/ 2147483647 h 94"/>
                  <a:gd name="T34" fmla="*/ 2147483647 w 353"/>
                  <a:gd name="T35" fmla="*/ 2147483647 h 94"/>
                  <a:gd name="T36" fmla="*/ 2147483647 w 353"/>
                  <a:gd name="T37" fmla="*/ 2147483647 h 94"/>
                  <a:gd name="T38" fmla="*/ 2147483647 w 353"/>
                  <a:gd name="T39" fmla="*/ 2147483647 h 94"/>
                  <a:gd name="T40" fmla="*/ 2147483647 w 353"/>
                  <a:gd name="T41" fmla="*/ 2147483647 h 94"/>
                  <a:gd name="T42" fmla="*/ 2147483647 w 353"/>
                  <a:gd name="T43" fmla="*/ 2147483647 h 94"/>
                  <a:gd name="T44" fmla="*/ 2147483647 w 353"/>
                  <a:gd name="T45" fmla="*/ 2147483647 h 94"/>
                  <a:gd name="T46" fmla="*/ 2147483647 w 353"/>
                  <a:gd name="T47" fmla="*/ 2147483647 h 94"/>
                  <a:gd name="T48" fmla="*/ 2147483647 w 353"/>
                  <a:gd name="T49" fmla="*/ 2147483647 h 94"/>
                  <a:gd name="T50" fmla="*/ 2147483647 w 353"/>
                  <a:gd name="T51" fmla="*/ 2147483647 h 94"/>
                  <a:gd name="T52" fmla="*/ 2147483647 w 353"/>
                  <a:gd name="T53" fmla="*/ 2147483647 h 94"/>
                  <a:gd name="T54" fmla="*/ 2147483647 w 353"/>
                  <a:gd name="T55" fmla="*/ 2147483647 h 94"/>
                  <a:gd name="T56" fmla="*/ 2147483647 w 353"/>
                  <a:gd name="T57" fmla="*/ 2147483647 h 94"/>
                  <a:gd name="T58" fmla="*/ 2147483647 w 353"/>
                  <a:gd name="T59" fmla="*/ 2147483647 h 94"/>
                  <a:gd name="T60" fmla="*/ 2147483647 w 353"/>
                  <a:gd name="T61" fmla="*/ 2147483647 h 94"/>
                  <a:gd name="T62" fmla="*/ 2147483647 w 353"/>
                  <a:gd name="T63" fmla="*/ 2147483647 h 94"/>
                  <a:gd name="T64" fmla="*/ 2147483647 w 353"/>
                  <a:gd name="T65" fmla="*/ 2147483647 h 94"/>
                  <a:gd name="T66" fmla="*/ 2147483647 w 353"/>
                  <a:gd name="T67" fmla="*/ 2147483647 h 94"/>
                  <a:gd name="T68" fmla="*/ 2147483647 w 353"/>
                  <a:gd name="T69" fmla="*/ 2147483647 h 94"/>
                  <a:gd name="T70" fmla="*/ 2147483647 w 353"/>
                  <a:gd name="T71" fmla="*/ 2147483647 h 94"/>
                  <a:gd name="T72" fmla="*/ 2147483647 w 353"/>
                  <a:gd name="T73" fmla="*/ 2147483647 h 94"/>
                  <a:gd name="T74" fmla="*/ 2147483647 w 353"/>
                  <a:gd name="T75" fmla="*/ 2147483647 h 94"/>
                  <a:gd name="T76" fmla="*/ 2147483647 w 353"/>
                  <a:gd name="T77" fmla="*/ 2147483647 h 94"/>
                  <a:gd name="T78" fmla="*/ 2147483647 w 353"/>
                  <a:gd name="T79" fmla="*/ 2147483647 h 94"/>
                  <a:gd name="T80" fmla="*/ 2147483647 w 353"/>
                  <a:gd name="T81" fmla="*/ 2147483647 h 94"/>
                  <a:gd name="T82" fmla="*/ 2147483647 w 353"/>
                  <a:gd name="T83" fmla="*/ 2147483647 h 9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53"/>
                  <a:gd name="T127" fmla="*/ 0 h 94"/>
                  <a:gd name="T128" fmla="*/ 353 w 353"/>
                  <a:gd name="T129" fmla="*/ 94 h 9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53" h="94">
                    <a:moveTo>
                      <a:pt x="190" y="17"/>
                    </a:moveTo>
                    <a:lnTo>
                      <a:pt x="173" y="14"/>
                    </a:lnTo>
                    <a:lnTo>
                      <a:pt x="150" y="17"/>
                    </a:lnTo>
                    <a:lnTo>
                      <a:pt x="102" y="35"/>
                    </a:lnTo>
                    <a:lnTo>
                      <a:pt x="84" y="23"/>
                    </a:lnTo>
                    <a:lnTo>
                      <a:pt x="73" y="23"/>
                    </a:lnTo>
                    <a:lnTo>
                      <a:pt x="73" y="10"/>
                    </a:lnTo>
                    <a:lnTo>
                      <a:pt x="63" y="0"/>
                    </a:lnTo>
                    <a:lnTo>
                      <a:pt x="54" y="14"/>
                    </a:lnTo>
                    <a:lnTo>
                      <a:pt x="25" y="2"/>
                    </a:lnTo>
                    <a:lnTo>
                      <a:pt x="17" y="2"/>
                    </a:lnTo>
                    <a:lnTo>
                      <a:pt x="13" y="21"/>
                    </a:lnTo>
                    <a:lnTo>
                      <a:pt x="0" y="17"/>
                    </a:lnTo>
                    <a:lnTo>
                      <a:pt x="0" y="69"/>
                    </a:lnTo>
                    <a:lnTo>
                      <a:pt x="9" y="67"/>
                    </a:lnTo>
                    <a:lnTo>
                      <a:pt x="31" y="64"/>
                    </a:lnTo>
                    <a:lnTo>
                      <a:pt x="54" y="60"/>
                    </a:lnTo>
                    <a:lnTo>
                      <a:pt x="82" y="58"/>
                    </a:lnTo>
                    <a:lnTo>
                      <a:pt x="102" y="60"/>
                    </a:lnTo>
                    <a:lnTo>
                      <a:pt x="117" y="60"/>
                    </a:lnTo>
                    <a:lnTo>
                      <a:pt x="132" y="69"/>
                    </a:lnTo>
                    <a:lnTo>
                      <a:pt x="153" y="73"/>
                    </a:lnTo>
                    <a:lnTo>
                      <a:pt x="169" y="94"/>
                    </a:lnTo>
                    <a:lnTo>
                      <a:pt x="205" y="85"/>
                    </a:lnTo>
                    <a:lnTo>
                      <a:pt x="228" y="75"/>
                    </a:lnTo>
                    <a:lnTo>
                      <a:pt x="249" y="73"/>
                    </a:lnTo>
                    <a:lnTo>
                      <a:pt x="269" y="64"/>
                    </a:lnTo>
                    <a:lnTo>
                      <a:pt x="294" y="60"/>
                    </a:lnTo>
                    <a:lnTo>
                      <a:pt x="313" y="52"/>
                    </a:lnTo>
                    <a:lnTo>
                      <a:pt x="338" y="60"/>
                    </a:lnTo>
                    <a:lnTo>
                      <a:pt x="353" y="21"/>
                    </a:lnTo>
                    <a:lnTo>
                      <a:pt x="349" y="10"/>
                    </a:lnTo>
                    <a:lnTo>
                      <a:pt x="336" y="21"/>
                    </a:lnTo>
                    <a:lnTo>
                      <a:pt x="324" y="27"/>
                    </a:lnTo>
                    <a:lnTo>
                      <a:pt x="305" y="35"/>
                    </a:lnTo>
                    <a:lnTo>
                      <a:pt x="286" y="31"/>
                    </a:lnTo>
                    <a:lnTo>
                      <a:pt x="272" y="14"/>
                    </a:lnTo>
                    <a:lnTo>
                      <a:pt x="246" y="21"/>
                    </a:lnTo>
                    <a:lnTo>
                      <a:pt x="230" y="21"/>
                    </a:lnTo>
                    <a:lnTo>
                      <a:pt x="209" y="27"/>
                    </a:lnTo>
                    <a:lnTo>
                      <a:pt x="190" y="23"/>
                    </a:lnTo>
                    <a:lnTo>
                      <a:pt x="190" y="17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34" name="Freeform 44">
                <a:extLst>
                  <a:ext uri="{FF2B5EF4-FFF2-40B4-BE49-F238E27FC236}">
                    <a16:creationId xmlns:a16="http://schemas.microsoft.com/office/drawing/2014/main" id="{5A7698B1-F823-4E8C-B54B-0DA8FF95B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2341" y="5633883"/>
                <a:ext cx="66691" cy="100035"/>
              </a:xfrm>
              <a:custGeom>
                <a:avLst/>
                <a:gdLst>
                  <a:gd name="T0" fmla="*/ 2147483647 w 60"/>
                  <a:gd name="T1" fmla="*/ 2147483647 h 88"/>
                  <a:gd name="T2" fmla="*/ 2147483647 w 60"/>
                  <a:gd name="T3" fmla="*/ 2147483647 h 88"/>
                  <a:gd name="T4" fmla="*/ 2147483647 w 60"/>
                  <a:gd name="T5" fmla="*/ 2147483647 h 88"/>
                  <a:gd name="T6" fmla="*/ 2147483647 w 60"/>
                  <a:gd name="T7" fmla="*/ 2147483647 h 88"/>
                  <a:gd name="T8" fmla="*/ 2147483647 w 60"/>
                  <a:gd name="T9" fmla="*/ 0 h 88"/>
                  <a:gd name="T10" fmla="*/ 2147483647 w 60"/>
                  <a:gd name="T11" fmla="*/ 2147483647 h 88"/>
                  <a:gd name="T12" fmla="*/ 2147483647 w 60"/>
                  <a:gd name="T13" fmla="*/ 2147483647 h 88"/>
                  <a:gd name="T14" fmla="*/ 0 w 60"/>
                  <a:gd name="T15" fmla="*/ 2147483647 h 88"/>
                  <a:gd name="T16" fmla="*/ 0 w 60"/>
                  <a:gd name="T17" fmla="*/ 2147483647 h 88"/>
                  <a:gd name="T18" fmla="*/ 2147483647 w 60"/>
                  <a:gd name="T19" fmla="*/ 2147483647 h 88"/>
                  <a:gd name="T20" fmla="*/ 2147483647 w 60"/>
                  <a:gd name="T21" fmla="*/ 2147483647 h 88"/>
                  <a:gd name="T22" fmla="*/ 2147483647 w 60"/>
                  <a:gd name="T23" fmla="*/ 2147483647 h 8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0"/>
                  <a:gd name="T37" fmla="*/ 0 h 88"/>
                  <a:gd name="T38" fmla="*/ 60 w 60"/>
                  <a:gd name="T39" fmla="*/ 88 h 8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0" h="88">
                    <a:moveTo>
                      <a:pt x="43" y="60"/>
                    </a:moveTo>
                    <a:lnTo>
                      <a:pt x="50" y="54"/>
                    </a:lnTo>
                    <a:lnTo>
                      <a:pt x="50" y="40"/>
                    </a:lnTo>
                    <a:lnTo>
                      <a:pt x="60" y="25"/>
                    </a:lnTo>
                    <a:lnTo>
                      <a:pt x="60" y="0"/>
                    </a:lnTo>
                    <a:lnTo>
                      <a:pt x="48" y="4"/>
                    </a:lnTo>
                    <a:lnTo>
                      <a:pt x="27" y="19"/>
                    </a:lnTo>
                    <a:lnTo>
                      <a:pt x="0" y="52"/>
                    </a:lnTo>
                    <a:lnTo>
                      <a:pt x="0" y="63"/>
                    </a:lnTo>
                    <a:lnTo>
                      <a:pt x="8" y="88"/>
                    </a:lnTo>
                    <a:lnTo>
                      <a:pt x="23" y="79"/>
                    </a:lnTo>
                    <a:lnTo>
                      <a:pt x="43" y="60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35" name="Freeform 45">
                <a:extLst>
                  <a:ext uri="{FF2B5EF4-FFF2-40B4-BE49-F238E27FC236}">
                    <a16:creationId xmlns:a16="http://schemas.microsoft.com/office/drawing/2014/main" id="{382FC300-6037-482A-B8D5-2E743C77F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8873" y="5335444"/>
                <a:ext cx="45016" cy="63356"/>
              </a:xfrm>
              <a:custGeom>
                <a:avLst/>
                <a:gdLst>
                  <a:gd name="T0" fmla="*/ 2147483647 w 34"/>
                  <a:gd name="T1" fmla="*/ 2147483647 h 59"/>
                  <a:gd name="T2" fmla="*/ 2147483647 w 34"/>
                  <a:gd name="T3" fmla="*/ 2147483647 h 59"/>
                  <a:gd name="T4" fmla="*/ 2147483647 w 34"/>
                  <a:gd name="T5" fmla="*/ 2147483647 h 59"/>
                  <a:gd name="T6" fmla="*/ 2147483647 w 34"/>
                  <a:gd name="T7" fmla="*/ 2147483647 h 59"/>
                  <a:gd name="T8" fmla="*/ 2147483647 w 34"/>
                  <a:gd name="T9" fmla="*/ 2147483647 h 59"/>
                  <a:gd name="T10" fmla="*/ 2147483647 w 34"/>
                  <a:gd name="T11" fmla="*/ 0 h 59"/>
                  <a:gd name="T12" fmla="*/ 0 w 34"/>
                  <a:gd name="T13" fmla="*/ 2147483647 h 59"/>
                  <a:gd name="T14" fmla="*/ 2147483647 w 34"/>
                  <a:gd name="T15" fmla="*/ 2147483647 h 59"/>
                  <a:gd name="T16" fmla="*/ 2147483647 w 34"/>
                  <a:gd name="T17" fmla="*/ 2147483647 h 59"/>
                  <a:gd name="T18" fmla="*/ 2147483647 w 34"/>
                  <a:gd name="T19" fmla="*/ 2147483647 h 59"/>
                  <a:gd name="T20" fmla="*/ 2147483647 w 34"/>
                  <a:gd name="T21" fmla="*/ 2147483647 h 59"/>
                  <a:gd name="T22" fmla="*/ 2147483647 w 34"/>
                  <a:gd name="T23" fmla="*/ 2147483647 h 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"/>
                  <a:gd name="T37" fmla="*/ 0 h 59"/>
                  <a:gd name="T38" fmla="*/ 34 w 34"/>
                  <a:gd name="T39" fmla="*/ 59 h 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" h="59">
                    <a:moveTo>
                      <a:pt x="21" y="59"/>
                    </a:moveTo>
                    <a:lnTo>
                      <a:pt x="29" y="57"/>
                    </a:lnTo>
                    <a:lnTo>
                      <a:pt x="34" y="49"/>
                    </a:lnTo>
                    <a:lnTo>
                      <a:pt x="34" y="26"/>
                    </a:lnTo>
                    <a:lnTo>
                      <a:pt x="32" y="11"/>
                    </a:lnTo>
                    <a:lnTo>
                      <a:pt x="27" y="0"/>
                    </a:lnTo>
                    <a:lnTo>
                      <a:pt x="0" y="3"/>
                    </a:lnTo>
                    <a:lnTo>
                      <a:pt x="2" y="23"/>
                    </a:lnTo>
                    <a:lnTo>
                      <a:pt x="17" y="34"/>
                    </a:lnTo>
                    <a:lnTo>
                      <a:pt x="11" y="49"/>
                    </a:lnTo>
                    <a:lnTo>
                      <a:pt x="11" y="59"/>
                    </a:lnTo>
                    <a:lnTo>
                      <a:pt x="21" y="59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36" name="Freeform 46">
                <a:extLst>
                  <a:ext uri="{FF2B5EF4-FFF2-40B4-BE49-F238E27FC236}">
                    <a16:creationId xmlns:a16="http://schemas.microsoft.com/office/drawing/2014/main" id="{26C386D6-23F2-4F24-A361-4D9F91745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0533" y="5200398"/>
                <a:ext cx="116710" cy="68357"/>
              </a:xfrm>
              <a:custGeom>
                <a:avLst/>
                <a:gdLst>
                  <a:gd name="T0" fmla="*/ 2147483647 w 94"/>
                  <a:gd name="T1" fmla="*/ 2147483647 h 65"/>
                  <a:gd name="T2" fmla="*/ 2147483647 w 94"/>
                  <a:gd name="T3" fmla="*/ 2147483647 h 65"/>
                  <a:gd name="T4" fmla="*/ 2147483647 w 94"/>
                  <a:gd name="T5" fmla="*/ 2147483647 h 65"/>
                  <a:gd name="T6" fmla="*/ 2147483647 w 94"/>
                  <a:gd name="T7" fmla="*/ 2147483647 h 65"/>
                  <a:gd name="T8" fmla="*/ 2147483647 w 94"/>
                  <a:gd name="T9" fmla="*/ 0 h 65"/>
                  <a:gd name="T10" fmla="*/ 2147483647 w 94"/>
                  <a:gd name="T11" fmla="*/ 2147483647 h 65"/>
                  <a:gd name="T12" fmla="*/ 2147483647 w 94"/>
                  <a:gd name="T13" fmla="*/ 2147483647 h 65"/>
                  <a:gd name="T14" fmla="*/ 2147483647 w 94"/>
                  <a:gd name="T15" fmla="*/ 2147483647 h 65"/>
                  <a:gd name="T16" fmla="*/ 0 w 94"/>
                  <a:gd name="T17" fmla="*/ 2147483647 h 65"/>
                  <a:gd name="T18" fmla="*/ 2147483647 w 94"/>
                  <a:gd name="T19" fmla="*/ 2147483647 h 65"/>
                  <a:gd name="T20" fmla="*/ 2147483647 w 94"/>
                  <a:gd name="T21" fmla="*/ 2147483647 h 65"/>
                  <a:gd name="T22" fmla="*/ 2147483647 w 94"/>
                  <a:gd name="T23" fmla="*/ 2147483647 h 65"/>
                  <a:gd name="T24" fmla="*/ 2147483647 w 94"/>
                  <a:gd name="T25" fmla="*/ 2147483647 h 65"/>
                  <a:gd name="T26" fmla="*/ 2147483647 w 94"/>
                  <a:gd name="T27" fmla="*/ 2147483647 h 65"/>
                  <a:gd name="T28" fmla="*/ 2147483647 w 94"/>
                  <a:gd name="T29" fmla="*/ 2147483647 h 65"/>
                  <a:gd name="T30" fmla="*/ 2147483647 w 94"/>
                  <a:gd name="T31" fmla="*/ 2147483647 h 65"/>
                  <a:gd name="T32" fmla="*/ 2147483647 w 94"/>
                  <a:gd name="T33" fmla="*/ 2147483647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4"/>
                  <a:gd name="T52" fmla="*/ 0 h 65"/>
                  <a:gd name="T53" fmla="*/ 94 w 94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4" h="65">
                    <a:moveTo>
                      <a:pt x="83" y="50"/>
                    </a:moveTo>
                    <a:lnTo>
                      <a:pt x="94" y="50"/>
                    </a:lnTo>
                    <a:lnTo>
                      <a:pt x="83" y="31"/>
                    </a:lnTo>
                    <a:lnTo>
                      <a:pt x="66" y="11"/>
                    </a:lnTo>
                    <a:lnTo>
                      <a:pt x="54" y="0"/>
                    </a:lnTo>
                    <a:lnTo>
                      <a:pt x="35" y="11"/>
                    </a:lnTo>
                    <a:lnTo>
                      <a:pt x="23" y="19"/>
                    </a:lnTo>
                    <a:lnTo>
                      <a:pt x="6" y="32"/>
                    </a:lnTo>
                    <a:lnTo>
                      <a:pt x="0" y="50"/>
                    </a:lnTo>
                    <a:lnTo>
                      <a:pt x="16" y="50"/>
                    </a:lnTo>
                    <a:lnTo>
                      <a:pt x="31" y="40"/>
                    </a:lnTo>
                    <a:lnTo>
                      <a:pt x="43" y="38"/>
                    </a:lnTo>
                    <a:lnTo>
                      <a:pt x="35" y="59"/>
                    </a:lnTo>
                    <a:lnTo>
                      <a:pt x="56" y="65"/>
                    </a:lnTo>
                    <a:lnTo>
                      <a:pt x="73" y="54"/>
                    </a:lnTo>
                    <a:lnTo>
                      <a:pt x="73" y="46"/>
                    </a:lnTo>
                    <a:lnTo>
                      <a:pt x="83" y="50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37" name="Freeform 47">
                <a:extLst>
                  <a:ext uri="{FF2B5EF4-FFF2-40B4-BE49-F238E27FC236}">
                    <a16:creationId xmlns:a16="http://schemas.microsoft.com/office/drawing/2014/main" id="{3041A72B-FB50-4C7C-83C8-37A053DE0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0485" y="5135374"/>
                <a:ext cx="41683" cy="30011"/>
              </a:xfrm>
              <a:custGeom>
                <a:avLst/>
                <a:gdLst>
                  <a:gd name="T0" fmla="*/ 2147483647 w 37"/>
                  <a:gd name="T1" fmla="*/ 2147483647 h 31"/>
                  <a:gd name="T2" fmla="*/ 2147483647 w 37"/>
                  <a:gd name="T3" fmla="*/ 2147483647 h 31"/>
                  <a:gd name="T4" fmla="*/ 2147483647 w 37"/>
                  <a:gd name="T5" fmla="*/ 0 h 31"/>
                  <a:gd name="T6" fmla="*/ 2147483647 w 37"/>
                  <a:gd name="T7" fmla="*/ 0 h 31"/>
                  <a:gd name="T8" fmla="*/ 2147483647 w 37"/>
                  <a:gd name="T9" fmla="*/ 2147483647 h 31"/>
                  <a:gd name="T10" fmla="*/ 0 w 37"/>
                  <a:gd name="T11" fmla="*/ 2147483647 h 31"/>
                  <a:gd name="T12" fmla="*/ 2147483647 w 37"/>
                  <a:gd name="T13" fmla="*/ 2147483647 h 31"/>
                  <a:gd name="T14" fmla="*/ 2147483647 w 37"/>
                  <a:gd name="T15" fmla="*/ 2147483647 h 31"/>
                  <a:gd name="T16" fmla="*/ 2147483647 w 37"/>
                  <a:gd name="T17" fmla="*/ 2147483647 h 31"/>
                  <a:gd name="T18" fmla="*/ 2147483647 w 37"/>
                  <a:gd name="T19" fmla="*/ 2147483647 h 31"/>
                  <a:gd name="T20" fmla="*/ 2147483647 w 37"/>
                  <a:gd name="T21" fmla="*/ 2147483647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31"/>
                  <a:gd name="T35" fmla="*/ 37 w 37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31">
                    <a:moveTo>
                      <a:pt x="37" y="18"/>
                    </a:moveTo>
                    <a:lnTo>
                      <a:pt x="35" y="8"/>
                    </a:lnTo>
                    <a:lnTo>
                      <a:pt x="33" y="0"/>
                    </a:lnTo>
                    <a:lnTo>
                      <a:pt x="17" y="0"/>
                    </a:lnTo>
                    <a:lnTo>
                      <a:pt x="2" y="6"/>
                    </a:lnTo>
                    <a:lnTo>
                      <a:pt x="0" y="27"/>
                    </a:lnTo>
                    <a:lnTo>
                      <a:pt x="10" y="31"/>
                    </a:lnTo>
                    <a:lnTo>
                      <a:pt x="14" y="23"/>
                    </a:lnTo>
                    <a:lnTo>
                      <a:pt x="19" y="23"/>
                    </a:lnTo>
                    <a:lnTo>
                      <a:pt x="33" y="25"/>
                    </a:lnTo>
                    <a:lnTo>
                      <a:pt x="37" y="18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38" name="Freeform 48">
                <a:extLst>
                  <a:ext uri="{FF2B5EF4-FFF2-40B4-BE49-F238E27FC236}">
                    <a16:creationId xmlns:a16="http://schemas.microsoft.com/office/drawing/2014/main" id="{F314FCE0-B823-44ED-87C0-96999E88C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116" y="5008663"/>
                <a:ext cx="46684" cy="40014"/>
              </a:xfrm>
              <a:custGeom>
                <a:avLst/>
                <a:gdLst>
                  <a:gd name="T0" fmla="*/ 2147483647 w 37"/>
                  <a:gd name="T1" fmla="*/ 2147483647 h 35"/>
                  <a:gd name="T2" fmla="*/ 2147483647 w 37"/>
                  <a:gd name="T3" fmla="*/ 2147483647 h 35"/>
                  <a:gd name="T4" fmla="*/ 2147483647 w 37"/>
                  <a:gd name="T5" fmla="*/ 2147483647 h 35"/>
                  <a:gd name="T6" fmla="*/ 2147483647 w 37"/>
                  <a:gd name="T7" fmla="*/ 2147483647 h 35"/>
                  <a:gd name="T8" fmla="*/ 2147483647 w 37"/>
                  <a:gd name="T9" fmla="*/ 0 h 35"/>
                  <a:gd name="T10" fmla="*/ 0 w 37"/>
                  <a:gd name="T11" fmla="*/ 2147483647 h 35"/>
                  <a:gd name="T12" fmla="*/ 2147483647 w 37"/>
                  <a:gd name="T13" fmla="*/ 2147483647 h 35"/>
                  <a:gd name="T14" fmla="*/ 2147483647 w 37"/>
                  <a:gd name="T15" fmla="*/ 2147483647 h 35"/>
                  <a:gd name="T16" fmla="*/ 2147483647 w 37"/>
                  <a:gd name="T17" fmla="*/ 2147483647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"/>
                  <a:gd name="T28" fmla="*/ 0 h 35"/>
                  <a:gd name="T29" fmla="*/ 37 w 37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" h="35">
                    <a:moveTo>
                      <a:pt x="27" y="27"/>
                    </a:moveTo>
                    <a:lnTo>
                      <a:pt x="37" y="23"/>
                    </a:lnTo>
                    <a:lnTo>
                      <a:pt x="31" y="15"/>
                    </a:lnTo>
                    <a:lnTo>
                      <a:pt x="27" y="2"/>
                    </a:lnTo>
                    <a:lnTo>
                      <a:pt x="16" y="0"/>
                    </a:lnTo>
                    <a:lnTo>
                      <a:pt x="0" y="19"/>
                    </a:lnTo>
                    <a:lnTo>
                      <a:pt x="4" y="27"/>
                    </a:lnTo>
                    <a:lnTo>
                      <a:pt x="20" y="35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39" name="Freeform 49">
                <a:extLst>
                  <a:ext uri="{FF2B5EF4-FFF2-40B4-BE49-F238E27FC236}">
                    <a16:creationId xmlns:a16="http://schemas.microsoft.com/office/drawing/2014/main" id="{CE6BA8D3-72D8-43BC-A853-25ABE10E1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5384" y="5322106"/>
                <a:ext cx="251759" cy="160056"/>
              </a:xfrm>
              <a:custGeom>
                <a:avLst/>
                <a:gdLst>
                  <a:gd name="T0" fmla="*/ 2147483647 w 215"/>
                  <a:gd name="T1" fmla="*/ 2147483647 h 144"/>
                  <a:gd name="T2" fmla="*/ 2147483647 w 215"/>
                  <a:gd name="T3" fmla="*/ 2147483647 h 144"/>
                  <a:gd name="T4" fmla="*/ 2147483647 w 215"/>
                  <a:gd name="T5" fmla="*/ 2147483647 h 144"/>
                  <a:gd name="T6" fmla="*/ 2147483647 w 215"/>
                  <a:gd name="T7" fmla="*/ 2147483647 h 144"/>
                  <a:gd name="T8" fmla="*/ 2147483647 w 215"/>
                  <a:gd name="T9" fmla="*/ 2147483647 h 144"/>
                  <a:gd name="T10" fmla="*/ 2147483647 w 215"/>
                  <a:gd name="T11" fmla="*/ 2147483647 h 144"/>
                  <a:gd name="T12" fmla="*/ 2147483647 w 215"/>
                  <a:gd name="T13" fmla="*/ 2147483647 h 144"/>
                  <a:gd name="T14" fmla="*/ 2147483647 w 215"/>
                  <a:gd name="T15" fmla="*/ 2147483647 h 144"/>
                  <a:gd name="T16" fmla="*/ 2147483647 w 215"/>
                  <a:gd name="T17" fmla="*/ 2147483647 h 144"/>
                  <a:gd name="T18" fmla="*/ 2147483647 w 215"/>
                  <a:gd name="T19" fmla="*/ 2147483647 h 144"/>
                  <a:gd name="T20" fmla="*/ 2147483647 w 215"/>
                  <a:gd name="T21" fmla="*/ 2147483647 h 144"/>
                  <a:gd name="T22" fmla="*/ 2147483647 w 215"/>
                  <a:gd name="T23" fmla="*/ 2147483647 h 144"/>
                  <a:gd name="T24" fmla="*/ 2147483647 w 215"/>
                  <a:gd name="T25" fmla="*/ 0 h 144"/>
                  <a:gd name="T26" fmla="*/ 2147483647 w 215"/>
                  <a:gd name="T27" fmla="*/ 0 h 144"/>
                  <a:gd name="T28" fmla="*/ 2147483647 w 215"/>
                  <a:gd name="T29" fmla="*/ 2147483647 h 144"/>
                  <a:gd name="T30" fmla="*/ 0 w 215"/>
                  <a:gd name="T31" fmla="*/ 2147483647 h 144"/>
                  <a:gd name="T32" fmla="*/ 2147483647 w 215"/>
                  <a:gd name="T33" fmla="*/ 2147483647 h 144"/>
                  <a:gd name="T34" fmla="*/ 2147483647 w 215"/>
                  <a:gd name="T35" fmla="*/ 2147483647 h 144"/>
                  <a:gd name="T36" fmla="*/ 2147483647 w 215"/>
                  <a:gd name="T37" fmla="*/ 2147483647 h 144"/>
                  <a:gd name="T38" fmla="*/ 2147483647 w 215"/>
                  <a:gd name="T39" fmla="*/ 2147483647 h 144"/>
                  <a:gd name="T40" fmla="*/ 2147483647 w 215"/>
                  <a:gd name="T41" fmla="*/ 2147483647 h 144"/>
                  <a:gd name="T42" fmla="*/ 2147483647 w 215"/>
                  <a:gd name="T43" fmla="*/ 2147483647 h 144"/>
                  <a:gd name="T44" fmla="*/ 2147483647 w 215"/>
                  <a:gd name="T45" fmla="*/ 2147483647 h 144"/>
                  <a:gd name="T46" fmla="*/ 2147483647 w 215"/>
                  <a:gd name="T47" fmla="*/ 2147483647 h 144"/>
                  <a:gd name="T48" fmla="*/ 2147483647 w 215"/>
                  <a:gd name="T49" fmla="*/ 2147483647 h 144"/>
                  <a:gd name="T50" fmla="*/ 2147483647 w 215"/>
                  <a:gd name="T51" fmla="*/ 2147483647 h 144"/>
                  <a:gd name="T52" fmla="*/ 2147483647 w 215"/>
                  <a:gd name="T53" fmla="*/ 2147483647 h 144"/>
                  <a:gd name="T54" fmla="*/ 2147483647 w 215"/>
                  <a:gd name="T55" fmla="*/ 2147483647 h 144"/>
                  <a:gd name="T56" fmla="*/ 2147483647 w 215"/>
                  <a:gd name="T57" fmla="*/ 2147483647 h 144"/>
                  <a:gd name="T58" fmla="*/ 2147483647 w 215"/>
                  <a:gd name="T59" fmla="*/ 2147483647 h 144"/>
                  <a:gd name="T60" fmla="*/ 2147483647 w 215"/>
                  <a:gd name="T61" fmla="*/ 2147483647 h 1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15"/>
                  <a:gd name="T94" fmla="*/ 0 h 144"/>
                  <a:gd name="T95" fmla="*/ 215 w 215"/>
                  <a:gd name="T96" fmla="*/ 144 h 14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15" h="144">
                    <a:moveTo>
                      <a:pt x="211" y="121"/>
                    </a:moveTo>
                    <a:lnTo>
                      <a:pt x="215" y="129"/>
                    </a:lnTo>
                    <a:lnTo>
                      <a:pt x="211" y="109"/>
                    </a:lnTo>
                    <a:lnTo>
                      <a:pt x="186" y="109"/>
                    </a:lnTo>
                    <a:lnTo>
                      <a:pt x="174" y="106"/>
                    </a:lnTo>
                    <a:lnTo>
                      <a:pt x="159" y="77"/>
                    </a:lnTo>
                    <a:lnTo>
                      <a:pt x="155" y="60"/>
                    </a:lnTo>
                    <a:lnTo>
                      <a:pt x="140" y="46"/>
                    </a:lnTo>
                    <a:lnTo>
                      <a:pt x="107" y="44"/>
                    </a:lnTo>
                    <a:lnTo>
                      <a:pt x="84" y="37"/>
                    </a:lnTo>
                    <a:lnTo>
                      <a:pt x="61" y="23"/>
                    </a:lnTo>
                    <a:lnTo>
                      <a:pt x="46" y="8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7" y="19"/>
                    </a:lnTo>
                    <a:lnTo>
                      <a:pt x="0" y="35"/>
                    </a:lnTo>
                    <a:lnTo>
                      <a:pt x="3" y="35"/>
                    </a:lnTo>
                    <a:lnTo>
                      <a:pt x="19" y="31"/>
                    </a:lnTo>
                    <a:lnTo>
                      <a:pt x="38" y="44"/>
                    </a:lnTo>
                    <a:lnTo>
                      <a:pt x="49" y="52"/>
                    </a:lnTo>
                    <a:lnTo>
                      <a:pt x="74" y="63"/>
                    </a:lnTo>
                    <a:lnTo>
                      <a:pt x="78" y="81"/>
                    </a:lnTo>
                    <a:lnTo>
                      <a:pt x="99" y="90"/>
                    </a:lnTo>
                    <a:lnTo>
                      <a:pt x="126" y="90"/>
                    </a:lnTo>
                    <a:lnTo>
                      <a:pt x="151" y="102"/>
                    </a:lnTo>
                    <a:lnTo>
                      <a:pt x="161" y="115"/>
                    </a:lnTo>
                    <a:lnTo>
                      <a:pt x="169" y="133"/>
                    </a:lnTo>
                    <a:lnTo>
                      <a:pt x="184" y="144"/>
                    </a:lnTo>
                    <a:lnTo>
                      <a:pt x="195" y="144"/>
                    </a:lnTo>
                    <a:lnTo>
                      <a:pt x="211" y="144"/>
                    </a:lnTo>
                    <a:lnTo>
                      <a:pt x="211" y="121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40" name="Freeform 54">
                <a:extLst>
                  <a:ext uri="{FF2B5EF4-FFF2-40B4-BE49-F238E27FC236}">
                    <a16:creationId xmlns:a16="http://schemas.microsoft.com/office/drawing/2014/main" id="{9D3797DD-F066-444C-8C64-C6EDA27FF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2885" y="3494799"/>
                <a:ext cx="71694" cy="106704"/>
              </a:xfrm>
              <a:custGeom>
                <a:avLst/>
                <a:gdLst>
                  <a:gd name="T0" fmla="*/ 0 w 59"/>
                  <a:gd name="T1" fmla="*/ 2147483647 h 96"/>
                  <a:gd name="T2" fmla="*/ 2147483647 w 59"/>
                  <a:gd name="T3" fmla="*/ 2147483647 h 96"/>
                  <a:gd name="T4" fmla="*/ 2147483647 w 59"/>
                  <a:gd name="T5" fmla="*/ 2147483647 h 96"/>
                  <a:gd name="T6" fmla="*/ 2147483647 w 59"/>
                  <a:gd name="T7" fmla="*/ 2147483647 h 96"/>
                  <a:gd name="T8" fmla="*/ 2147483647 w 59"/>
                  <a:gd name="T9" fmla="*/ 2147483647 h 96"/>
                  <a:gd name="T10" fmla="*/ 2147483647 w 59"/>
                  <a:gd name="T11" fmla="*/ 2147483647 h 96"/>
                  <a:gd name="T12" fmla="*/ 2147483647 w 59"/>
                  <a:gd name="T13" fmla="*/ 2147483647 h 96"/>
                  <a:gd name="T14" fmla="*/ 2147483647 w 59"/>
                  <a:gd name="T15" fmla="*/ 2147483647 h 96"/>
                  <a:gd name="T16" fmla="*/ 2147483647 w 59"/>
                  <a:gd name="T17" fmla="*/ 2147483647 h 96"/>
                  <a:gd name="T18" fmla="*/ 2147483647 w 59"/>
                  <a:gd name="T19" fmla="*/ 2147483647 h 96"/>
                  <a:gd name="T20" fmla="*/ 2147483647 w 59"/>
                  <a:gd name="T21" fmla="*/ 2147483647 h 96"/>
                  <a:gd name="T22" fmla="*/ 2147483647 w 59"/>
                  <a:gd name="T23" fmla="*/ 0 h 96"/>
                  <a:gd name="T24" fmla="*/ 2147483647 w 59"/>
                  <a:gd name="T25" fmla="*/ 0 h 96"/>
                  <a:gd name="T26" fmla="*/ 2147483647 w 59"/>
                  <a:gd name="T27" fmla="*/ 2147483647 h 96"/>
                  <a:gd name="T28" fmla="*/ 0 w 59"/>
                  <a:gd name="T29" fmla="*/ 2147483647 h 96"/>
                  <a:gd name="T30" fmla="*/ 2147483647 w 59"/>
                  <a:gd name="T31" fmla="*/ 2147483647 h 96"/>
                  <a:gd name="T32" fmla="*/ 2147483647 w 59"/>
                  <a:gd name="T33" fmla="*/ 2147483647 h 96"/>
                  <a:gd name="T34" fmla="*/ 0 w 59"/>
                  <a:gd name="T35" fmla="*/ 2147483647 h 9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9"/>
                  <a:gd name="T55" fmla="*/ 0 h 96"/>
                  <a:gd name="T56" fmla="*/ 59 w 59"/>
                  <a:gd name="T57" fmla="*/ 96 h 9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9" h="96">
                    <a:moveTo>
                      <a:pt x="0" y="83"/>
                    </a:moveTo>
                    <a:lnTo>
                      <a:pt x="28" y="92"/>
                    </a:lnTo>
                    <a:lnTo>
                      <a:pt x="42" y="96"/>
                    </a:lnTo>
                    <a:lnTo>
                      <a:pt x="51" y="92"/>
                    </a:lnTo>
                    <a:lnTo>
                      <a:pt x="51" y="96"/>
                    </a:lnTo>
                    <a:lnTo>
                      <a:pt x="59" y="83"/>
                    </a:lnTo>
                    <a:lnTo>
                      <a:pt x="59" y="65"/>
                    </a:lnTo>
                    <a:lnTo>
                      <a:pt x="57" y="50"/>
                    </a:lnTo>
                    <a:lnTo>
                      <a:pt x="49" y="36"/>
                    </a:lnTo>
                    <a:lnTo>
                      <a:pt x="51" y="25"/>
                    </a:lnTo>
                    <a:lnTo>
                      <a:pt x="57" y="10"/>
                    </a:lnTo>
                    <a:lnTo>
                      <a:pt x="44" y="0"/>
                    </a:lnTo>
                    <a:lnTo>
                      <a:pt x="32" y="0"/>
                    </a:lnTo>
                    <a:lnTo>
                      <a:pt x="13" y="10"/>
                    </a:lnTo>
                    <a:lnTo>
                      <a:pt x="0" y="33"/>
                    </a:lnTo>
                    <a:lnTo>
                      <a:pt x="1" y="54"/>
                    </a:lnTo>
                    <a:lnTo>
                      <a:pt x="1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41" name="Freeform 68">
                <a:extLst>
                  <a:ext uri="{FF2B5EF4-FFF2-40B4-BE49-F238E27FC236}">
                    <a16:creationId xmlns:a16="http://schemas.microsoft.com/office/drawing/2014/main" id="{CCE332CB-3160-4406-BC3C-2A7847ED7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7194" y="4760243"/>
                <a:ext cx="395146" cy="323447"/>
              </a:xfrm>
              <a:custGeom>
                <a:avLst/>
                <a:gdLst>
                  <a:gd name="T0" fmla="*/ 2147483647 w 326"/>
                  <a:gd name="T1" fmla="*/ 0 h 301"/>
                  <a:gd name="T2" fmla="*/ 2147483647 w 326"/>
                  <a:gd name="T3" fmla="*/ 2147483647 h 301"/>
                  <a:gd name="T4" fmla="*/ 2147483647 w 326"/>
                  <a:gd name="T5" fmla="*/ 2147483647 h 301"/>
                  <a:gd name="T6" fmla="*/ 2147483647 w 326"/>
                  <a:gd name="T7" fmla="*/ 2147483647 h 301"/>
                  <a:gd name="T8" fmla="*/ 2147483647 w 326"/>
                  <a:gd name="T9" fmla="*/ 2147483647 h 301"/>
                  <a:gd name="T10" fmla="*/ 2147483647 w 326"/>
                  <a:gd name="T11" fmla="*/ 2147483647 h 301"/>
                  <a:gd name="T12" fmla="*/ 2147483647 w 326"/>
                  <a:gd name="T13" fmla="*/ 2147483647 h 301"/>
                  <a:gd name="T14" fmla="*/ 2147483647 w 326"/>
                  <a:gd name="T15" fmla="*/ 2147483647 h 301"/>
                  <a:gd name="T16" fmla="*/ 2147483647 w 326"/>
                  <a:gd name="T17" fmla="*/ 2147483647 h 301"/>
                  <a:gd name="T18" fmla="*/ 2147483647 w 326"/>
                  <a:gd name="T19" fmla="*/ 2147483647 h 301"/>
                  <a:gd name="T20" fmla="*/ 2147483647 w 326"/>
                  <a:gd name="T21" fmla="*/ 2147483647 h 301"/>
                  <a:gd name="T22" fmla="*/ 2147483647 w 326"/>
                  <a:gd name="T23" fmla="*/ 2147483647 h 301"/>
                  <a:gd name="T24" fmla="*/ 2147483647 w 326"/>
                  <a:gd name="T25" fmla="*/ 2147483647 h 301"/>
                  <a:gd name="T26" fmla="*/ 2147483647 w 326"/>
                  <a:gd name="T27" fmla="*/ 2147483647 h 301"/>
                  <a:gd name="T28" fmla="*/ 0 w 326"/>
                  <a:gd name="T29" fmla="*/ 2147483647 h 301"/>
                  <a:gd name="T30" fmla="*/ 2147483647 w 326"/>
                  <a:gd name="T31" fmla="*/ 2147483647 h 301"/>
                  <a:gd name="T32" fmla="*/ 2147483647 w 326"/>
                  <a:gd name="T33" fmla="*/ 2147483647 h 301"/>
                  <a:gd name="T34" fmla="*/ 2147483647 w 326"/>
                  <a:gd name="T35" fmla="*/ 2147483647 h 301"/>
                  <a:gd name="T36" fmla="*/ 2147483647 w 326"/>
                  <a:gd name="T37" fmla="*/ 2147483647 h 301"/>
                  <a:gd name="T38" fmla="*/ 2147483647 w 326"/>
                  <a:gd name="T39" fmla="*/ 2147483647 h 301"/>
                  <a:gd name="T40" fmla="*/ 2147483647 w 326"/>
                  <a:gd name="T41" fmla="*/ 2147483647 h 301"/>
                  <a:gd name="T42" fmla="*/ 2147483647 w 326"/>
                  <a:gd name="T43" fmla="*/ 2147483647 h 301"/>
                  <a:gd name="T44" fmla="*/ 2147483647 w 326"/>
                  <a:gd name="T45" fmla="*/ 2147483647 h 301"/>
                  <a:gd name="T46" fmla="*/ 2147483647 w 326"/>
                  <a:gd name="T47" fmla="*/ 2147483647 h 301"/>
                  <a:gd name="T48" fmla="*/ 2147483647 w 326"/>
                  <a:gd name="T49" fmla="*/ 2147483647 h 301"/>
                  <a:gd name="T50" fmla="*/ 2147483647 w 326"/>
                  <a:gd name="T51" fmla="*/ 2147483647 h 301"/>
                  <a:gd name="T52" fmla="*/ 2147483647 w 326"/>
                  <a:gd name="T53" fmla="*/ 2147483647 h 301"/>
                  <a:gd name="T54" fmla="*/ 2147483647 w 326"/>
                  <a:gd name="T55" fmla="*/ 2147483647 h 301"/>
                  <a:gd name="T56" fmla="*/ 2147483647 w 326"/>
                  <a:gd name="T57" fmla="*/ 2147483647 h 301"/>
                  <a:gd name="T58" fmla="*/ 2147483647 w 326"/>
                  <a:gd name="T59" fmla="*/ 2147483647 h 301"/>
                  <a:gd name="T60" fmla="*/ 2147483647 w 326"/>
                  <a:gd name="T61" fmla="*/ 2147483647 h 301"/>
                  <a:gd name="T62" fmla="*/ 2147483647 w 326"/>
                  <a:gd name="T63" fmla="*/ 2147483647 h 301"/>
                  <a:gd name="T64" fmla="*/ 2147483647 w 326"/>
                  <a:gd name="T65" fmla="*/ 2147483647 h 301"/>
                  <a:gd name="T66" fmla="*/ 2147483647 w 326"/>
                  <a:gd name="T67" fmla="*/ 2147483647 h 301"/>
                  <a:gd name="T68" fmla="*/ 2147483647 w 326"/>
                  <a:gd name="T69" fmla="*/ 2147483647 h 301"/>
                  <a:gd name="T70" fmla="*/ 2147483647 w 326"/>
                  <a:gd name="T71" fmla="*/ 2147483647 h 301"/>
                  <a:gd name="T72" fmla="*/ 2147483647 w 326"/>
                  <a:gd name="T73" fmla="*/ 2147483647 h 301"/>
                  <a:gd name="T74" fmla="*/ 2147483647 w 326"/>
                  <a:gd name="T75" fmla="*/ 2147483647 h 301"/>
                  <a:gd name="T76" fmla="*/ 2147483647 w 326"/>
                  <a:gd name="T77" fmla="*/ 2147483647 h 301"/>
                  <a:gd name="T78" fmla="*/ 2147483647 w 326"/>
                  <a:gd name="T79" fmla="*/ 2147483647 h 301"/>
                  <a:gd name="T80" fmla="*/ 2147483647 w 326"/>
                  <a:gd name="T81" fmla="*/ 2147483647 h 301"/>
                  <a:gd name="T82" fmla="*/ 2147483647 w 326"/>
                  <a:gd name="T83" fmla="*/ 2147483647 h 301"/>
                  <a:gd name="T84" fmla="*/ 2147483647 w 326"/>
                  <a:gd name="T85" fmla="*/ 2147483647 h 301"/>
                  <a:gd name="T86" fmla="*/ 2147483647 w 326"/>
                  <a:gd name="T87" fmla="*/ 2147483647 h 301"/>
                  <a:gd name="T88" fmla="*/ 2147483647 w 326"/>
                  <a:gd name="T89" fmla="*/ 0 h 30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26"/>
                  <a:gd name="T136" fmla="*/ 0 h 301"/>
                  <a:gd name="T137" fmla="*/ 326 w 326"/>
                  <a:gd name="T138" fmla="*/ 301 h 30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26" h="301">
                    <a:moveTo>
                      <a:pt x="188" y="0"/>
                    </a:moveTo>
                    <a:lnTo>
                      <a:pt x="171" y="2"/>
                    </a:lnTo>
                    <a:lnTo>
                      <a:pt x="129" y="15"/>
                    </a:lnTo>
                    <a:lnTo>
                      <a:pt x="86" y="5"/>
                    </a:lnTo>
                    <a:lnTo>
                      <a:pt x="50" y="27"/>
                    </a:lnTo>
                    <a:lnTo>
                      <a:pt x="23" y="34"/>
                    </a:lnTo>
                    <a:lnTo>
                      <a:pt x="13" y="48"/>
                    </a:lnTo>
                    <a:lnTo>
                      <a:pt x="8" y="53"/>
                    </a:lnTo>
                    <a:lnTo>
                      <a:pt x="15" y="63"/>
                    </a:lnTo>
                    <a:lnTo>
                      <a:pt x="34" y="75"/>
                    </a:lnTo>
                    <a:lnTo>
                      <a:pt x="36" y="100"/>
                    </a:lnTo>
                    <a:lnTo>
                      <a:pt x="19" y="117"/>
                    </a:lnTo>
                    <a:lnTo>
                      <a:pt x="19" y="149"/>
                    </a:lnTo>
                    <a:lnTo>
                      <a:pt x="19" y="182"/>
                    </a:lnTo>
                    <a:lnTo>
                      <a:pt x="0" y="215"/>
                    </a:lnTo>
                    <a:lnTo>
                      <a:pt x="4" y="222"/>
                    </a:lnTo>
                    <a:lnTo>
                      <a:pt x="23" y="226"/>
                    </a:lnTo>
                    <a:lnTo>
                      <a:pt x="88" y="207"/>
                    </a:lnTo>
                    <a:lnTo>
                      <a:pt x="77" y="226"/>
                    </a:lnTo>
                    <a:lnTo>
                      <a:pt x="46" y="242"/>
                    </a:lnTo>
                    <a:lnTo>
                      <a:pt x="27" y="261"/>
                    </a:lnTo>
                    <a:lnTo>
                      <a:pt x="27" y="272"/>
                    </a:lnTo>
                    <a:lnTo>
                      <a:pt x="31" y="301"/>
                    </a:lnTo>
                    <a:lnTo>
                      <a:pt x="46" y="292"/>
                    </a:lnTo>
                    <a:lnTo>
                      <a:pt x="58" y="267"/>
                    </a:lnTo>
                    <a:lnTo>
                      <a:pt x="77" y="249"/>
                    </a:lnTo>
                    <a:lnTo>
                      <a:pt x="96" y="226"/>
                    </a:lnTo>
                    <a:lnTo>
                      <a:pt x="121" y="205"/>
                    </a:lnTo>
                    <a:lnTo>
                      <a:pt x="152" y="169"/>
                    </a:lnTo>
                    <a:lnTo>
                      <a:pt x="167" y="144"/>
                    </a:lnTo>
                    <a:lnTo>
                      <a:pt x="190" y="136"/>
                    </a:lnTo>
                    <a:lnTo>
                      <a:pt x="211" y="128"/>
                    </a:lnTo>
                    <a:lnTo>
                      <a:pt x="246" y="125"/>
                    </a:lnTo>
                    <a:lnTo>
                      <a:pt x="273" y="117"/>
                    </a:lnTo>
                    <a:lnTo>
                      <a:pt x="290" y="126"/>
                    </a:lnTo>
                    <a:lnTo>
                      <a:pt x="319" y="109"/>
                    </a:lnTo>
                    <a:lnTo>
                      <a:pt x="326" y="90"/>
                    </a:lnTo>
                    <a:lnTo>
                      <a:pt x="323" y="75"/>
                    </a:lnTo>
                    <a:lnTo>
                      <a:pt x="301" y="75"/>
                    </a:lnTo>
                    <a:lnTo>
                      <a:pt x="265" y="71"/>
                    </a:lnTo>
                    <a:lnTo>
                      <a:pt x="234" y="63"/>
                    </a:lnTo>
                    <a:lnTo>
                      <a:pt x="215" y="53"/>
                    </a:lnTo>
                    <a:lnTo>
                      <a:pt x="196" y="38"/>
                    </a:lnTo>
                    <a:lnTo>
                      <a:pt x="188" y="19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42" name="Freeform 86">
                <a:extLst>
                  <a:ext uri="{FF2B5EF4-FFF2-40B4-BE49-F238E27FC236}">
                    <a16:creationId xmlns:a16="http://schemas.microsoft.com/office/drawing/2014/main" id="{F1414B5E-4276-47E1-8BB0-377F4BBDB6F5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300945" y="4643536"/>
                <a:ext cx="43349" cy="35012"/>
              </a:xfrm>
              <a:custGeom>
                <a:avLst/>
                <a:gdLst>
                  <a:gd name="T0" fmla="*/ 0 w 37"/>
                  <a:gd name="T1" fmla="*/ 0 h 33"/>
                  <a:gd name="T2" fmla="*/ 2147483647 w 37"/>
                  <a:gd name="T3" fmla="*/ 2147483647 h 33"/>
                  <a:gd name="T4" fmla="*/ 2147483647 w 37"/>
                  <a:gd name="T5" fmla="*/ 2147483647 h 33"/>
                  <a:gd name="T6" fmla="*/ 2147483647 w 37"/>
                  <a:gd name="T7" fmla="*/ 2147483647 h 33"/>
                  <a:gd name="T8" fmla="*/ 2147483647 w 37"/>
                  <a:gd name="T9" fmla="*/ 2147483647 h 33"/>
                  <a:gd name="T10" fmla="*/ 2147483647 w 37"/>
                  <a:gd name="T11" fmla="*/ 2147483647 h 33"/>
                  <a:gd name="T12" fmla="*/ 2147483647 w 37"/>
                  <a:gd name="T13" fmla="*/ 2147483647 h 33"/>
                  <a:gd name="T14" fmla="*/ 2147483647 w 37"/>
                  <a:gd name="T15" fmla="*/ 2147483647 h 33"/>
                  <a:gd name="T16" fmla="*/ 0 w 37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"/>
                  <a:gd name="T28" fmla="*/ 0 h 33"/>
                  <a:gd name="T29" fmla="*/ 37 w 37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" h="33">
                    <a:moveTo>
                      <a:pt x="0" y="0"/>
                    </a:moveTo>
                    <a:lnTo>
                      <a:pt x="10" y="16"/>
                    </a:lnTo>
                    <a:lnTo>
                      <a:pt x="14" y="29"/>
                    </a:lnTo>
                    <a:lnTo>
                      <a:pt x="25" y="33"/>
                    </a:lnTo>
                    <a:lnTo>
                      <a:pt x="37" y="31"/>
                    </a:lnTo>
                    <a:lnTo>
                      <a:pt x="37" y="21"/>
                    </a:lnTo>
                    <a:lnTo>
                      <a:pt x="25" y="8"/>
                    </a:lnTo>
                    <a:lnTo>
                      <a:pt x="1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43" name="Freeform 87">
                <a:extLst>
                  <a:ext uri="{FF2B5EF4-FFF2-40B4-BE49-F238E27FC236}">
                    <a16:creationId xmlns:a16="http://schemas.microsoft.com/office/drawing/2014/main" id="{9B83752A-B2C1-4ED5-B738-6E6127825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3528" y="2130987"/>
                <a:ext cx="123379" cy="115041"/>
              </a:xfrm>
              <a:custGeom>
                <a:avLst/>
                <a:gdLst>
                  <a:gd name="T0" fmla="*/ 2147483647 w 106"/>
                  <a:gd name="T1" fmla="*/ 0 h 110"/>
                  <a:gd name="T2" fmla="*/ 2147483647 w 106"/>
                  <a:gd name="T3" fmla="*/ 0 h 110"/>
                  <a:gd name="T4" fmla="*/ 2147483647 w 106"/>
                  <a:gd name="T5" fmla="*/ 2147483647 h 110"/>
                  <a:gd name="T6" fmla="*/ 2147483647 w 106"/>
                  <a:gd name="T7" fmla="*/ 2147483647 h 110"/>
                  <a:gd name="T8" fmla="*/ 2147483647 w 106"/>
                  <a:gd name="T9" fmla="*/ 2147483647 h 110"/>
                  <a:gd name="T10" fmla="*/ 2147483647 w 106"/>
                  <a:gd name="T11" fmla="*/ 2147483647 h 110"/>
                  <a:gd name="T12" fmla="*/ 2147483647 w 106"/>
                  <a:gd name="T13" fmla="*/ 2147483647 h 110"/>
                  <a:gd name="T14" fmla="*/ 0 w 106"/>
                  <a:gd name="T15" fmla="*/ 2147483647 h 110"/>
                  <a:gd name="T16" fmla="*/ 2147483647 w 106"/>
                  <a:gd name="T17" fmla="*/ 2147483647 h 110"/>
                  <a:gd name="T18" fmla="*/ 2147483647 w 106"/>
                  <a:gd name="T19" fmla="*/ 2147483647 h 110"/>
                  <a:gd name="T20" fmla="*/ 2147483647 w 106"/>
                  <a:gd name="T21" fmla="*/ 2147483647 h 110"/>
                  <a:gd name="T22" fmla="*/ 2147483647 w 106"/>
                  <a:gd name="T23" fmla="*/ 2147483647 h 110"/>
                  <a:gd name="T24" fmla="*/ 2147483647 w 106"/>
                  <a:gd name="T25" fmla="*/ 2147483647 h 110"/>
                  <a:gd name="T26" fmla="*/ 2147483647 w 106"/>
                  <a:gd name="T27" fmla="*/ 2147483647 h 110"/>
                  <a:gd name="T28" fmla="*/ 2147483647 w 106"/>
                  <a:gd name="T29" fmla="*/ 2147483647 h 110"/>
                  <a:gd name="T30" fmla="*/ 2147483647 w 106"/>
                  <a:gd name="T31" fmla="*/ 2147483647 h 110"/>
                  <a:gd name="T32" fmla="*/ 2147483647 w 106"/>
                  <a:gd name="T33" fmla="*/ 2147483647 h 110"/>
                  <a:gd name="T34" fmla="*/ 2147483647 w 106"/>
                  <a:gd name="T35" fmla="*/ 2147483647 h 110"/>
                  <a:gd name="T36" fmla="*/ 2147483647 w 106"/>
                  <a:gd name="T37" fmla="*/ 2147483647 h 110"/>
                  <a:gd name="T38" fmla="*/ 2147483647 w 106"/>
                  <a:gd name="T39" fmla="*/ 2147483647 h 110"/>
                  <a:gd name="T40" fmla="*/ 2147483647 w 106"/>
                  <a:gd name="T41" fmla="*/ 2147483647 h 110"/>
                  <a:gd name="T42" fmla="*/ 2147483647 w 106"/>
                  <a:gd name="T43" fmla="*/ 2147483647 h 110"/>
                  <a:gd name="T44" fmla="*/ 2147483647 w 106"/>
                  <a:gd name="T45" fmla="*/ 2147483647 h 110"/>
                  <a:gd name="T46" fmla="*/ 2147483647 w 106"/>
                  <a:gd name="T47" fmla="*/ 2147483647 h 110"/>
                  <a:gd name="T48" fmla="*/ 2147483647 w 106"/>
                  <a:gd name="T49" fmla="*/ 2147483647 h 110"/>
                  <a:gd name="T50" fmla="*/ 2147483647 w 106"/>
                  <a:gd name="T51" fmla="*/ 2147483647 h 110"/>
                  <a:gd name="T52" fmla="*/ 2147483647 w 106"/>
                  <a:gd name="T53" fmla="*/ 2147483647 h 110"/>
                  <a:gd name="T54" fmla="*/ 2147483647 w 106"/>
                  <a:gd name="T55" fmla="*/ 2147483647 h 110"/>
                  <a:gd name="T56" fmla="*/ 2147483647 w 106"/>
                  <a:gd name="T57" fmla="*/ 2147483647 h 110"/>
                  <a:gd name="T58" fmla="*/ 2147483647 w 106"/>
                  <a:gd name="T59" fmla="*/ 2147483647 h 110"/>
                  <a:gd name="T60" fmla="*/ 2147483647 w 106"/>
                  <a:gd name="T61" fmla="*/ 2147483647 h 110"/>
                  <a:gd name="T62" fmla="*/ 2147483647 w 106"/>
                  <a:gd name="T63" fmla="*/ 2147483647 h 110"/>
                  <a:gd name="T64" fmla="*/ 2147483647 w 106"/>
                  <a:gd name="T65" fmla="*/ 2147483647 h 110"/>
                  <a:gd name="T66" fmla="*/ 2147483647 w 106"/>
                  <a:gd name="T67" fmla="*/ 0 h 1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6"/>
                  <a:gd name="T103" fmla="*/ 0 h 110"/>
                  <a:gd name="T104" fmla="*/ 106 w 106"/>
                  <a:gd name="T105" fmla="*/ 110 h 11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6" h="110">
                    <a:moveTo>
                      <a:pt x="87" y="0"/>
                    </a:moveTo>
                    <a:lnTo>
                      <a:pt x="77" y="0"/>
                    </a:lnTo>
                    <a:lnTo>
                      <a:pt x="56" y="6"/>
                    </a:lnTo>
                    <a:lnTo>
                      <a:pt x="37" y="8"/>
                    </a:lnTo>
                    <a:lnTo>
                      <a:pt x="29" y="25"/>
                    </a:lnTo>
                    <a:lnTo>
                      <a:pt x="21" y="25"/>
                    </a:lnTo>
                    <a:lnTo>
                      <a:pt x="14" y="29"/>
                    </a:lnTo>
                    <a:lnTo>
                      <a:pt x="0" y="25"/>
                    </a:lnTo>
                    <a:lnTo>
                      <a:pt x="2" y="41"/>
                    </a:lnTo>
                    <a:lnTo>
                      <a:pt x="4" y="48"/>
                    </a:lnTo>
                    <a:lnTo>
                      <a:pt x="2" y="52"/>
                    </a:lnTo>
                    <a:lnTo>
                      <a:pt x="4" y="60"/>
                    </a:lnTo>
                    <a:lnTo>
                      <a:pt x="14" y="70"/>
                    </a:lnTo>
                    <a:lnTo>
                      <a:pt x="21" y="73"/>
                    </a:lnTo>
                    <a:lnTo>
                      <a:pt x="25" y="83"/>
                    </a:lnTo>
                    <a:lnTo>
                      <a:pt x="18" y="100"/>
                    </a:lnTo>
                    <a:lnTo>
                      <a:pt x="18" y="110"/>
                    </a:lnTo>
                    <a:lnTo>
                      <a:pt x="27" y="91"/>
                    </a:lnTo>
                    <a:lnTo>
                      <a:pt x="37" y="73"/>
                    </a:lnTo>
                    <a:lnTo>
                      <a:pt x="37" y="60"/>
                    </a:lnTo>
                    <a:lnTo>
                      <a:pt x="41" y="54"/>
                    </a:lnTo>
                    <a:lnTo>
                      <a:pt x="46" y="58"/>
                    </a:lnTo>
                    <a:lnTo>
                      <a:pt x="56" y="60"/>
                    </a:lnTo>
                    <a:lnTo>
                      <a:pt x="64" y="60"/>
                    </a:lnTo>
                    <a:lnTo>
                      <a:pt x="71" y="54"/>
                    </a:lnTo>
                    <a:lnTo>
                      <a:pt x="73" y="45"/>
                    </a:lnTo>
                    <a:lnTo>
                      <a:pt x="89" y="33"/>
                    </a:lnTo>
                    <a:lnTo>
                      <a:pt x="94" y="25"/>
                    </a:lnTo>
                    <a:lnTo>
                      <a:pt x="106" y="22"/>
                    </a:lnTo>
                    <a:lnTo>
                      <a:pt x="104" y="16"/>
                    </a:lnTo>
                    <a:lnTo>
                      <a:pt x="96" y="10"/>
                    </a:lnTo>
                    <a:lnTo>
                      <a:pt x="91" y="6"/>
                    </a:lnTo>
                    <a:lnTo>
                      <a:pt x="87" y="4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44" name="Freeform 88">
                <a:extLst>
                  <a:ext uri="{FF2B5EF4-FFF2-40B4-BE49-F238E27FC236}">
                    <a16:creationId xmlns:a16="http://schemas.microsoft.com/office/drawing/2014/main" id="{E2812325-F0EC-4E89-96EC-93917E7B9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0197" y="2054293"/>
                <a:ext cx="88366" cy="63356"/>
              </a:xfrm>
              <a:custGeom>
                <a:avLst/>
                <a:gdLst>
                  <a:gd name="T0" fmla="*/ 2147483647 w 73"/>
                  <a:gd name="T1" fmla="*/ 2147483647 h 58"/>
                  <a:gd name="T2" fmla="*/ 2147483647 w 73"/>
                  <a:gd name="T3" fmla="*/ 2147483647 h 58"/>
                  <a:gd name="T4" fmla="*/ 2147483647 w 73"/>
                  <a:gd name="T5" fmla="*/ 2147483647 h 58"/>
                  <a:gd name="T6" fmla="*/ 2147483647 w 73"/>
                  <a:gd name="T7" fmla="*/ 2147483647 h 58"/>
                  <a:gd name="T8" fmla="*/ 2147483647 w 73"/>
                  <a:gd name="T9" fmla="*/ 2147483647 h 58"/>
                  <a:gd name="T10" fmla="*/ 0 w 73"/>
                  <a:gd name="T11" fmla="*/ 2147483647 h 58"/>
                  <a:gd name="T12" fmla="*/ 2147483647 w 73"/>
                  <a:gd name="T13" fmla="*/ 2147483647 h 58"/>
                  <a:gd name="T14" fmla="*/ 2147483647 w 73"/>
                  <a:gd name="T15" fmla="*/ 2147483647 h 58"/>
                  <a:gd name="T16" fmla="*/ 2147483647 w 73"/>
                  <a:gd name="T17" fmla="*/ 2147483647 h 58"/>
                  <a:gd name="T18" fmla="*/ 2147483647 w 73"/>
                  <a:gd name="T19" fmla="*/ 2147483647 h 58"/>
                  <a:gd name="T20" fmla="*/ 2147483647 w 73"/>
                  <a:gd name="T21" fmla="*/ 2147483647 h 58"/>
                  <a:gd name="T22" fmla="*/ 2147483647 w 73"/>
                  <a:gd name="T23" fmla="*/ 2147483647 h 58"/>
                  <a:gd name="T24" fmla="*/ 2147483647 w 73"/>
                  <a:gd name="T25" fmla="*/ 2147483647 h 58"/>
                  <a:gd name="T26" fmla="*/ 2147483647 w 73"/>
                  <a:gd name="T27" fmla="*/ 2147483647 h 58"/>
                  <a:gd name="T28" fmla="*/ 2147483647 w 73"/>
                  <a:gd name="T29" fmla="*/ 2147483647 h 58"/>
                  <a:gd name="T30" fmla="*/ 2147483647 w 73"/>
                  <a:gd name="T31" fmla="*/ 2147483647 h 58"/>
                  <a:gd name="T32" fmla="*/ 2147483647 w 73"/>
                  <a:gd name="T33" fmla="*/ 2147483647 h 58"/>
                  <a:gd name="T34" fmla="*/ 2147483647 w 73"/>
                  <a:gd name="T35" fmla="*/ 0 h 58"/>
                  <a:gd name="T36" fmla="*/ 2147483647 w 73"/>
                  <a:gd name="T37" fmla="*/ 0 h 58"/>
                  <a:gd name="T38" fmla="*/ 2147483647 w 73"/>
                  <a:gd name="T39" fmla="*/ 2147483647 h 58"/>
                  <a:gd name="T40" fmla="*/ 2147483647 w 73"/>
                  <a:gd name="T41" fmla="*/ 2147483647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3"/>
                  <a:gd name="T64" fmla="*/ 0 h 58"/>
                  <a:gd name="T65" fmla="*/ 73 w 73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3" h="58">
                    <a:moveTo>
                      <a:pt x="31" y="12"/>
                    </a:moveTo>
                    <a:lnTo>
                      <a:pt x="29" y="21"/>
                    </a:lnTo>
                    <a:lnTo>
                      <a:pt x="23" y="23"/>
                    </a:lnTo>
                    <a:lnTo>
                      <a:pt x="15" y="23"/>
                    </a:lnTo>
                    <a:lnTo>
                      <a:pt x="6" y="25"/>
                    </a:lnTo>
                    <a:lnTo>
                      <a:pt x="0" y="33"/>
                    </a:lnTo>
                    <a:lnTo>
                      <a:pt x="6" y="35"/>
                    </a:lnTo>
                    <a:lnTo>
                      <a:pt x="19" y="35"/>
                    </a:lnTo>
                    <a:lnTo>
                      <a:pt x="25" y="44"/>
                    </a:lnTo>
                    <a:lnTo>
                      <a:pt x="31" y="58"/>
                    </a:lnTo>
                    <a:lnTo>
                      <a:pt x="40" y="56"/>
                    </a:lnTo>
                    <a:lnTo>
                      <a:pt x="50" y="41"/>
                    </a:lnTo>
                    <a:lnTo>
                      <a:pt x="60" y="35"/>
                    </a:lnTo>
                    <a:lnTo>
                      <a:pt x="73" y="29"/>
                    </a:lnTo>
                    <a:lnTo>
                      <a:pt x="71" y="16"/>
                    </a:lnTo>
                    <a:lnTo>
                      <a:pt x="62" y="12"/>
                    </a:lnTo>
                    <a:lnTo>
                      <a:pt x="56" y="8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35" y="8"/>
                    </a:lnTo>
                    <a:lnTo>
                      <a:pt x="31" y="12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45" name="Freeform 90">
                <a:extLst>
                  <a:ext uri="{FF2B5EF4-FFF2-40B4-BE49-F238E27FC236}">
                    <a16:creationId xmlns:a16="http://schemas.microsoft.com/office/drawing/2014/main" id="{5113CADD-2090-4DCA-BDBD-F4921C618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1957" y="2474441"/>
                <a:ext cx="1008705" cy="826957"/>
              </a:xfrm>
              <a:custGeom>
                <a:avLst/>
                <a:gdLst>
                  <a:gd name="T0" fmla="*/ 2147483647 w 842"/>
                  <a:gd name="T1" fmla="*/ 2147483647 h 762"/>
                  <a:gd name="T2" fmla="*/ 2147483647 w 842"/>
                  <a:gd name="T3" fmla="*/ 2147483647 h 762"/>
                  <a:gd name="T4" fmla="*/ 2147483647 w 842"/>
                  <a:gd name="T5" fmla="*/ 2147483647 h 762"/>
                  <a:gd name="T6" fmla="*/ 2147483647 w 842"/>
                  <a:gd name="T7" fmla="*/ 2147483647 h 762"/>
                  <a:gd name="T8" fmla="*/ 2147483647 w 842"/>
                  <a:gd name="T9" fmla="*/ 2147483647 h 762"/>
                  <a:gd name="T10" fmla="*/ 2147483647 w 842"/>
                  <a:gd name="T11" fmla="*/ 2147483647 h 762"/>
                  <a:gd name="T12" fmla="*/ 2147483647 w 842"/>
                  <a:gd name="T13" fmla="*/ 2147483647 h 762"/>
                  <a:gd name="T14" fmla="*/ 2147483647 w 842"/>
                  <a:gd name="T15" fmla="*/ 2147483647 h 762"/>
                  <a:gd name="T16" fmla="*/ 2147483647 w 842"/>
                  <a:gd name="T17" fmla="*/ 2147483647 h 762"/>
                  <a:gd name="T18" fmla="*/ 2147483647 w 842"/>
                  <a:gd name="T19" fmla="*/ 2147483647 h 762"/>
                  <a:gd name="T20" fmla="*/ 2147483647 w 842"/>
                  <a:gd name="T21" fmla="*/ 2147483647 h 762"/>
                  <a:gd name="T22" fmla="*/ 2147483647 w 842"/>
                  <a:gd name="T23" fmla="*/ 2147483647 h 762"/>
                  <a:gd name="T24" fmla="*/ 2147483647 w 842"/>
                  <a:gd name="T25" fmla="*/ 2147483647 h 762"/>
                  <a:gd name="T26" fmla="*/ 2147483647 w 842"/>
                  <a:gd name="T27" fmla="*/ 2147483647 h 762"/>
                  <a:gd name="T28" fmla="*/ 2147483647 w 842"/>
                  <a:gd name="T29" fmla="*/ 2147483647 h 762"/>
                  <a:gd name="T30" fmla="*/ 2147483647 w 842"/>
                  <a:gd name="T31" fmla="*/ 2147483647 h 762"/>
                  <a:gd name="T32" fmla="*/ 2147483647 w 842"/>
                  <a:gd name="T33" fmla="*/ 2147483647 h 762"/>
                  <a:gd name="T34" fmla="*/ 2147483647 w 842"/>
                  <a:gd name="T35" fmla="*/ 2147483647 h 762"/>
                  <a:gd name="T36" fmla="*/ 2147483647 w 842"/>
                  <a:gd name="T37" fmla="*/ 2147483647 h 762"/>
                  <a:gd name="T38" fmla="*/ 2147483647 w 842"/>
                  <a:gd name="T39" fmla="*/ 2147483647 h 762"/>
                  <a:gd name="T40" fmla="*/ 2147483647 w 842"/>
                  <a:gd name="T41" fmla="*/ 2147483647 h 762"/>
                  <a:gd name="T42" fmla="*/ 2147483647 w 842"/>
                  <a:gd name="T43" fmla="*/ 2147483647 h 762"/>
                  <a:gd name="T44" fmla="*/ 2147483647 w 842"/>
                  <a:gd name="T45" fmla="*/ 2147483647 h 762"/>
                  <a:gd name="T46" fmla="*/ 2147483647 w 842"/>
                  <a:gd name="T47" fmla="*/ 2147483647 h 762"/>
                  <a:gd name="T48" fmla="*/ 2147483647 w 842"/>
                  <a:gd name="T49" fmla="*/ 2147483647 h 762"/>
                  <a:gd name="T50" fmla="*/ 2147483647 w 842"/>
                  <a:gd name="T51" fmla="*/ 2147483647 h 762"/>
                  <a:gd name="T52" fmla="*/ 2147483647 w 842"/>
                  <a:gd name="T53" fmla="*/ 2147483647 h 762"/>
                  <a:gd name="T54" fmla="*/ 2147483647 w 842"/>
                  <a:gd name="T55" fmla="*/ 2147483647 h 762"/>
                  <a:gd name="T56" fmla="*/ 2147483647 w 842"/>
                  <a:gd name="T57" fmla="*/ 2147483647 h 762"/>
                  <a:gd name="T58" fmla="*/ 2147483647 w 842"/>
                  <a:gd name="T59" fmla="*/ 2147483647 h 762"/>
                  <a:gd name="T60" fmla="*/ 2147483647 w 842"/>
                  <a:gd name="T61" fmla="*/ 2147483647 h 762"/>
                  <a:gd name="T62" fmla="*/ 2147483647 w 842"/>
                  <a:gd name="T63" fmla="*/ 2147483647 h 762"/>
                  <a:gd name="T64" fmla="*/ 2147483647 w 842"/>
                  <a:gd name="T65" fmla="*/ 2147483647 h 762"/>
                  <a:gd name="T66" fmla="*/ 2147483647 w 842"/>
                  <a:gd name="T67" fmla="*/ 2147483647 h 762"/>
                  <a:gd name="T68" fmla="*/ 2147483647 w 842"/>
                  <a:gd name="T69" fmla="*/ 2147483647 h 762"/>
                  <a:gd name="T70" fmla="*/ 2147483647 w 842"/>
                  <a:gd name="T71" fmla="*/ 0 h 762"/>
                  <a:gd name="T72" fmla="*/ 2147483647 w 842"/>
                  <a:gd name="T73" fmla="*/ 2147483647 h 762"/>
                  <a:gd name="T74" fmla="*/ 2147483647 w 842"/>
                  <a:gd name="T75" fmla="*/ 2147483647 h 762"/>
                  <a:gd name="T76" fmla="*/ 2147483647 w 842"/>
                  <a:gd name="T77" fmla="*/ 2147483647 h 762"/>
                  <a:gd name="T78" fmla="*/ 2147483647 w 842"/>
                  <a:gd name="T79" fmla="*/ 2147483647 h 762"/>
                  <a:gd name="T80" fmla="*/ 2147483647 w 842"/>
                  <a:gd name="T81" fmla="*/ 2147483647 h 762"/>
                  <a:gd name="T82" fmla="*/ 2147483647 w 842"/>
                  <a:gd name="T83" fmla="*/ 2147483647 h 762"/>
                  <a:gd name="T84" fmla="*/ 2147483647 w 842"/>
                  <a:gd name="T85" fmla="*/ 2147483647 h 762"/>
                  <a:gd name="T86" fmla="*/ 2147483647 w 842"/>
                  <a:gd name="T87" fmla="*/ 2147483647 h 762"/>
                  <a:gd name="T88" fmla="*/ 2147483647 w 842"/>
                  <a:gd name="T89" fmla="*/ 2147483647 h 762"/>
                  <a:gd name="T90" fmla="*/ 2147483647 w 842"/>
                  <a:gd name="T91" fmla="*/ 2147483647 h 762"/>
                  <a:gd name="T92" fmla="*/ 2147483647 w 842"/>
                  <a:gd name="T93" fmla="*/ 2147483647 h 762"/>
                  <a:gd name="T94" fmla="*/ 2147483647 w 842"/>
                  <a:gd name="T95" fmla="*/ 2147483647 h 762"/>
                  <a:gd name="T96" fmla="*/ 2147483647 w 842"/>
                  <a:gd name="T97" fmla="*/ 2147483647 h 762"/>
                  <a:gd name="T98" fmla="*/ 2147483647 w 842"/>
                  <a:gd name="T99" fmla="*/ 2147483647 h 762"/>
                  <a:gd name="T100" fmla="*/ 2147483647 w 842"/>
                  <a:gd name="T101" fmla="*/ 2147483647 h 762"/>
                  <a:gd name="T102" fmla="*/ 2147483647 w 842"/>
                  <a:gd name="T103" fmla="*/ 2147483647 h 76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42"/>
                  <a:gd name="T157" fmla="*/ 0 h 762"/>
                  <a:gd name="T158" fmla="*/ 842 w 842"/>
                  <a:gd name="T159" fmla="*/ 762 h 76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42" h="762">
                    <a:moveTo>
                      <a:pt x="808" y="526"/>
                    </a:moveTo>
                    <a:lnTo>
                      <a:pt x="804" y="530"/>
                    </a:lnTo>
                    <a:lnTo>
                      <a:pt x="800" y="530"/>
                    </a:lnTo>
                    <a:lnTo>
                      <a:pt x="787" y="536"/>
                    </a:lnTo>
                    <a:lnTo>
                      <a:pt x="773" y="536"/>
                    </a:lnTo>
                    <a:lnTo>
                      <a:pt x="764" y="545"/>
                    </a:lnTo>
                    <a:lnTo>
                      <a:pt x="750" y="547"/>
                    </a:lnTo>
                    <a:lnTo>
                      <a:pt x="739" y="555"/>
                    </a:lnTo>
                    <a:lnTo>
                      <a:pt x="731" y="569"/>
                    </a:lnTo>
                    <a:lnTo>
                      <a:pt x="723" y="582"/>
                    </a:lnTo>
                    <a:lnTo>
                      <a:pt x="718" y="595"/>
                    </a:lnTo>
                    <a:lnTo>
                      <a:pt x="714" y="607"/>
                    </a:lnTo>
                    <a:lnTo>
                      <a:pt x="718" y="620"/>
                    </a:lnTo>
                    <a:lnTo>
                      <a:pt x="718" y="634"/>
                    </a:lnTo>
                    <a:lnTo>
                      <a:pt x="720" y="649"/>
                    </a:lnTo>
                    <a:lnTo>
                      <a:pt x="727" y="661"/>
                    </a:lnTo>
                    <a:lnTo>
                      <a:pt x="723" y="674"/>
                    </a:lnTo>
                    <a:lnTo>
                      <a:pt x="710" y="680"/>
                    </a:lnTo>
                    <a:lnTo>
                      <a:pt x="698" y="670"/>
                    </a:lnTo>
                    <a:lnTo>
                      <a:pt x="687" y="668"/>
                    </a:lnTo>
                    <a:lnTo>
                      <a:pt x="672" y="670"/>
                    </a:lnTo>
                    <a:lnTo>
                      <a:pt x="647" y="680"/>
                    </a:lnTo>
                    <a:lnTo>
                      <a:pt x="631" y="684"/>
                    </a:lnTo>
                    <a:lnTo>
                      <a:pt x="622" y="695"/>
                    </a:lnTo>
                    <a:lnTo>
                      <a:pt x="610" y="690"/>
                    </a:lnTo>
                    <a:lnTo>
                      <a:pt x="602" y="676"/>
                    </a:lnTo>
                    <a:lnTo>
                      <a:pt x="587" y="670"/>
                    </a:lnTo>
                    <a:lnTo>
                      <a:pt x="576" y="665"/>
                    </a:lnTo>
                    <a:lnTo>
                      <a:pt x="562" y="688"/>
                    </a:lnTo>
                    <a:lnTo>
                      <a:pt x="556" y="699"/>
                    </a:lnTo>
                    <a:lnTo>
                      <a:pt x="543" y="695"/>
                    </a:lnTo>
                    <a:lnTo>
                      <a:pt x="531" y="684"/>
                    </a:lnTo>
                    <a:lnTo>
                      <a:pt x="520" y="690"/>
                    </a:lnTo>
                    <a:lnTo>
                      <a:pt x="505" y="690"/>
                    </a:lnTo>
                    <a:lnTo>
                      <a:pt x="495" y="684"/>
                    </a:lnTo>
                    <a:lnTo>
                      <a:pt x="485" y="695"/>
                    </a:lnTo>
                    <a:lnTo>
                      <a:pt x="470" y="697"/>
                    </a:lnTo>
                    <a:lnTo>
                      <a:pt x="458" y="705"/>
                    </a:lnTo>
                    <a:lnTo>
                      <a:pt x="451" y="714"/>
                    </a:lnTo>
                    <a:lnTo>
                      <a:pt x="437" y="711"/>
                    </a:lnTo>
                    <a:lnTo>
                      <a:pt x="433" y="695"/>
                    </a:lnTo>
                    <a:lnTo>
                      <a:pt x="418" y="697"/>
                    </a:lnTo>
                    <a:lnTo>
                      <a:pt x="407" y="703"/>
                    </a:lnTo>
                    <a:lnTo>
                      <a:pt x="397" y="695"/>
                    </a:lnTo>
                    <a:lnTo>
                      <a:pt x="389" y="684"/>
                    </a:lnTo>
                    <a:lnTo>
                      <a:pt x="376" y="676"/>
                    </a:lnTo>
                    <a:lnTo>
                      <a:pt x="362" y="676"/>
                    </a:lnTo>
                    <a:lnTo>
                      <a:pt x="349" y="670"/>
                    </a:lnTo>
                    <a:lnTo>
                      <a:pt x="337" y="676"/>
                    </a:lnTo>
                    <a:lnTo>
                      <a:pt x="324" y="676"/>
                    </a:lnTo>
                    <a:lnTo>
                      <a:pt x="309" y="676"/>
                    </a:lnTo>
                    <a:lnTo>
                      <a:pt x="297" y="674"/>
                    </a:lnTo>
                    <a:lnTo>
                      <a:pt x="284" y="668"/>
                    </a:lnTo>
                    <a:lnTo>
                      <a:pt x="272" y="665"/>
                    </a:lnTo>
                    <a:lnTo>
                      <a:pt x="257" y="668"/>
                    </a:lnTo>
                    <a:lnTo>
                      <a:pt x="241" y="670"/>
                    </a:lnTo>
                    <a:lnTo>
                      <a:pt x="230" y="674"/>
                    </a:lnTo>
                    <a:lnTo>
                      <a:pt x="216" y="670"/>
                    </a:lnTo>
                    <a:lnTo>
                      <a:pt x="201" y="674"/>
                    </a:lnTo>
                    <a:lnTo>
                      <a:pt x="188" y="680"/>
                    </a:lnTo>
                    <a:lnTo>
                      <a:pt x="176" y="680"/>
                    </a:lnTo>
                    <a:lnTo>
                      <a:pt x="163" y="688"/>
                    </a:lnTo>
                    <a:lnTo>
                      <a:pt x="149" y="690"/>
                    </a:lnTo>
                    <a:lnTo>
                      <a:pt x="138" y="697"/>
                    </a:lnTo>
                    <a:lnTo>
                      <a:pt x="136" y="711"/>
                    </a:lnTo>
                    <a:lnTo>
                      <a:pt x="126" y="720"/>
                    </a:lnTo>
                    <a:lnTo>
                      <a:pt x="115" y="728"/>
                    </a:lnTo>
                    <a:lnTo>
                      <a:pt x="103" y="736"/>
                    </a:lnTo>
                    <a:lnTo>
                      <a:pt x="86" y="736"/>
                    </a:lnTo>
                    <a:lnTo>
                      <a:pt x="76" y="739"/>
                    </a:lnTo>
                    <a:lnTo>
                      <a:pt x="55" y="762"/>
                    </a:lnTo>
                    <a:lnTo>
                      <a:pt x="53" y="757"/>
                    </a:lnTo>
                    <a:lnTo>
                      <a:pt x="40" y="732"/>
                    </a:lnTo>
                    <a:lnTo>
                      <a:pt x="40" y="713"/>
                    </a:lnTo>
                    <a:lnTo>
                      <a:pt x="40" y="688"/>
                    </a:lnTo>
                    <a:lnTo>
                      <a:pt x="36" y="663"/>
                    </a:lnTo>
                    <a:lnTo>
                      <a:pt x="9" y="645"/>
                    </a:lnTo>
                    <a:lnTo>
                      <a:pt x="0" y="628"/>
                    </a:lnTo>
                    <a:lnTo>
                      <a:pt x="15" y="603"/>
                    </a:lnTo>
                    <a:lnTo>
                      <a:pt x="36" y="586"/>
                    </a:lnTo>
                    <a:lnTo>
                      <a:pt x="53" y="555"/>
                    </a:lnTo>
                    <a:lnTo>
                      <a:pt x="49" y="526"/>
                    </a:lnTo>
                    <a:lnTo>
                      <a:pt x="44" y="501"/>
                    </a:lnTo>
                    <a:lnTo>
                      <a:pt x="19" y="436"/>
                    </a:lnTo>
                    <a:lnTo>
                      <a:pt x="3" y="396"/>
                    </a:lnTo>
                    <a:lnTo>
                      <a:pt x="11" y="396"/>
                    </a:lnTo>
                    <a:lnTo>
                      <a:pt x="24" y="400"/>
                    </a:lnTo>
                    <a:lnTo>
                      <a:pt x="36" y="400"/>
                    </a:lnTo>
                    <a:lnTo>
                      <a:pt x="49" y="396"/>
                    </a:lnTo>
                    <a:lnTo>
                      <a:pt x="61" y="388"/>
                    </a:lnTo>
                    <a:lnTo>
                      <a:pt x="86" y="392"/>
                    </a:lnTo>
                    <a:lnTo>
                      <a:pt x="99" y="382"/>
                    </a:lnTo>
                    <a:lnTo>
                      <a:pt x="105" y="377"/>
                    </a:lnTo>
                    <a:lnTo>
                      <a:pt x="120" y="378"/>
                    </a:lnTo>
                    <a:lnTo>
                      <a:pt x="132" y="377"/>
                    </a:lnTo>
                    <a:lnTo>
                      <a:pt x="124" y="352"/>
                    </a:lnTo>
                    <a:lnTo>
                      <a:pt x="136" y="346"/>
                    </a:lnTo>
                    <a:lnTo>
                      <a:pt x="145" y="346"/>
                    </a:lnTo>
                    <a:lnTo>
                      <a:pt x="155" y="334"/>
                    </a:lnTo>
                    <a:lnTo>
                      <a:pt x="165" y="325"/>
                    </a:lnTo>
                    <a:lnTo>
                      <a:pt x="178" y="327"/>
                    </a:lnTo>
                    <a:lnTo>
                      <a:pt x="186" y="338"/>
                    </a:lnTo>
                    <a:lnTo>
                      <a:pt x="197" y="340"/>
                    </a:lnTo>
                    <a:lnTo>
                      <a:pt x="209" y="334"/>
                    </a:lnTo>
                    <a:lnTo>
                      <a:pt x="205" y="323"/>
                    </a:lnTo>
                    <a:lnTo>
                      <a:pt x="197" y="315"/>
                    </a:lnTo>
                    <a:lnTo>
                      <a:pt x="188" y="302"/>
                    </a:lnTo>
                    <a:lnTo>
                      <a:pt x="190" y="290"/>
                    </a:lnTo>
                    <a:lnTo>
                      <a:pt x="197" y="279"/>
                    </a:lnTo>
                    <a:lnTo>
                      <a:pt x="201" y="265"/>
                    </a:lnTo>
                    <a:lnTo>
                      <a:pt x="197" y="254"/>
                    </a:lnTo>
                    <a:lnTo>
                      <a:pt x="197" y="238"/>
                    </a:lnTo>
                    <a:lnTo>
                      <a:pt x="197" y="227"/>
                    </a:lnTo>
                    <a:lnTo>
                      <a:pt x="197" y="213"/>
                    </a:lnTo>
                    <a:lnTo>
                      <a:pt x="209" y="206"/>
                    </a:lnTo>
                    <a:lnTo>
                      <a:pt x="218" y="202"/>
                    </a:lnTo>
                    <a:lnTo>
                      <a:pt x="228" y="190"/>
                    </a:lnTo>
                    <a:lnTo>
                      <a:pt x="238" y="183"/>
                    </a:lnTo>
                    <a:lnTo>
                      <a:pt x="249" y="179"/>
                    </a:lnTo>
                    <a:lnTo>
                      <a:pt x="257" y="179"/>
                    </a:lnTo>
                    <a:lnTo>
                      <a:pt x="268" y="150"/>
                    </a:lnTo>
                    <a:lnTo>
                      <a:pt x="255" y="144"/>
                    </a:lnTo>
                    <a:lnTo>
                      <a:pt x="241" y="148"/>
                    </a:lnTo>
                    <a:lnTo>
                      <a:pt x="240" y="136"/>
                    </a:lnTo>
                    <a:lnTo>
                      <a:pt x="238" y="123"/>
                    </a:lnTo>
                    <a:lnTo>
                      <a:pt x="247" y="117"/>
                    </a:lnTo>
                    <a:lnTo>
                      <a:pt x="255" y="108"/>
                    </a:lnTo>
                    <a:lnTo>
                      <a:pt x="255" y="102"/>
                    </a:lnTo>
                    <a:lnTo>
                      <a:pt x="253" y="98"/>
                    </a:lnTo>
                    <a:lnTo>
                      <a:pt x="261" y="102"/>
                    </a:lnTo>
                    <a:lnTo>
                      <a:pt x="272" y="94"/>
                    </a:lnTo>
                    <a:lnTo>
                      <a:pt x="272" y="81"/>
                    </a:lnTo>
                    <a:lnTo>
                      <a:pt x="282" y="69"/>
                    </a:lnTo>
                    <a:lnTo>
                      <a:pt x="293" y="69"/>
                    </a:lnTo>
                    <a:lnTo>
                      <a:pt x="307" y="77"/>
                    </a:lnTo>
                    <a:lnTo>
                      <a:pt x="316" y="69"/>
                    </a:lnTo>
                    <a:lnTo>
                      <a:pt x="324" y="60"/>
                    </a:lnTo>
                    <a:lnTo>
                      <a:pt x="328" y="48"/>
                    </a:lnTo>
                    <a:lnTo>
                      <a:pt x="330" y="35"/>
                    </a:lnTo>
                    <a:lnTo>
                      <a:pt x="337" y="23"/>
                    </a:lnTo>
                    <a:lnTo>
                      <a:pt x="345" y="14"/>
                    </a:lnTo>
                    <a:lnTo>
                      <a:pt x="353" y="2"/>
                    </a:lnTo>
                    <a:lnTo>
                      <a:pt x="366" y="0"/>
                    </a:lnTo>
                    <a:lnTo>
                      <a:pt x="370" y="0"/>
                    </a:lnTo>
                    <a:lnTo>
                      <a:pt x="374" y="14"/>
                    </a:lnTo>
                    <a:lnTo>
                      <a:pt x="397" y="2"/>
                    </a:lnTo>
                    <a:lnTo>
                      <a:pt x="409" y="6"/>
                    </a:lnTo>
                    <a:lnTo>
                      <a:pt x="418" y="17"/>
                    </a:lnTo>
                    <a:lnTo>
                      <a:pt x="455" y="6"/>
                    </a:lnTo>
                    <a:lnTo>
                      <a:pt x="468" y="14"/>
                    </a:lnTo>
                    <a:lnTo>
                      <a:pt x="476" y="17"/>
                    </a:lnTo>
                    <a:lnTo>
                      <a:pt x="478" y="48"/>
                    </a:lnTo>
                    <a:lnTo>
                      <a:pt x="489" y="39"/>
                    </a:lnTo>
                    <a:lnTo>
                      <a:pt x="501" y="33"/>
                    </a:lnTo>
                    <a:lnTo>
                      <a:pt x="510" y="25"/>
                    </a:lnTo>
                    <a:lnTo>
                      <a:pt x="516" y="17"/>
                    </a:lnTo>
                    <a:lnTo>
                      <a:pt x="529" y="14"/>
                    </a:lnTo>
                    <a:lnTo>
                      <a:pt x="541" y="12"/>
                    </a:lnTo>
                    <a:lnTo>
                      <a:pt x="553" y="10"/>
                    </a:lnTo>
                    <a:lnTo>
                      <a:pt x="566" y="14"/>
                    </a:lnTo>
                    <a:lnTo>
                      <a:pt x="595" y="37"/>
                    </a:lnTo>
                    <a:lnTo>
                      <a:pt x="606" y="35"/>
                    </a:lnTo>
                    <a:lnTo>
                      <a:pt x="612" y="52"/>
                    </a:lnTo>
                    <a:lnTo>
                      <a:pt x="612" y="65"/>
                    </a:lnTo>
                    <a:lnTo>
                      <a:pt x="614" y="77"/>
                    </a:lnTo>
                    <a:lnTo>
                      <a:pt x="625" y="85"/>
                    </a:lnTo>
                    <a:lnTo>
                      <a:pt x="629" y="96"/>
                    </a:lnTo>
                    <a:lnTo>
                      <a:pt x="631" y="121"/>
                    </a:lnTo>
                    <a:lnTo>
                      <a:pt x="625" y="133"/>
                    </a:lnTo>
                    <a:lnTo>
                      <a:pt x="625" y="144"/>
                    </a:lnTo>
                    <a:lnTo>
                      <a:pt x="629" y="154"/>
                    </a:lnTo>
                    <a:lnTo>
                      <a:pt x="650" y="171"/>
                    </a:lnTo>
                    <a:lnTo>
                      <a:pt x="658" y="179"/>
                    </a:lnTo>
                    <a:lnTo>
                      <a:pt x="689" y="221"/>
                    </a:lnTo>
                    <a:lnTo>
                      <a:pt x="698" y="232"/>
                    </a:lnTo>
                    <a:lnTo>
                      <a:pt x="714" y="238"/>
                    </a:lnTo>
                    <a:lnTo>
                      <a:pt x="723" y="238"/>
                    </a:lnTo>
                    <a:lnTo>
                      <a:pt x="735" y="248"/>
                    </a:lnTo>
                    <a:lnTo>
                      <a:pt x="741" y="257"/>
                    </a:lnTo>
                    <a:lnTo>
                      <a:pt x="743" y="273"/>
                    </a:lnTo>
                    <a:lnTo>
                      <a:pt x="750" y="284"/>
                    </a:lnTo>
                    <a:lnTo>
                      <a:pt x="773" y="273"/>
                    </a:lnTo>
                    <a:lnTo>
                      <a:pt x="787" y="269"/>
                    </a:lnTo>
                    <a:lnTo>
                      <a:pt x="800" y="273"/>
                    </a:lnTo>
                    <a:lnTo>
                      <a:pt x="814" y="275"/>
                    </a:lnTo>
                    <a:lnTo>
                      <a:pt x="810" y="290"/>
                    </a:lnTo>
                    <a:lnTo>
                      <a:pt x="823" y="296"/>
                    </a:lnTo>
                    <a:lnTo>
                      <a:pt x="835" y="294"/>
                    </a:lnTo>
                    <a:lnTo>
                      <a:pt x="842" y="315"/>
                    </a:lnTo>
                    <a:lnTo>
                      <a:pt x="835" y="327"/>
                    </a:lnTo>
                    <a:lnTo>
                      <a:pt x="831" y="340"/>
                    </a:lnTo>
                    <a:lnTo>
                      <a:pt x="804" y="371"/>
                    </a:lnTo>
                    <a:lnTo>
                      <a:pt x="779" y="375"/>
                    </a:lnTo>
                    <a:lnTo>
                      <a:pt x="756" y="361"/>
                    </a:lnTo>
                    <a:lnTo>
                      <a:pt x="743" y="363"/>
                    </a:lnTo>
                    <a:lnTo>
                      <a:pt x="731" y="371"/>
                    </a:lnTo>
                    <a:lnTo>
                      <a:pt x="733" y="382"/>
                    </a:lnTo>
                    <a:lnTo>
                      <a:pt x="723" y="392"/>
                    </a:lnTo>
                    <a:lnTo>
                      <a:pt x="727" y="405"/>
                    </a:lnTo>
                    <a:lnTo>
                      <a:pt x="739" y="411"/>
                    </a:lnTo>
                    <a:lnTo>
                      <a:pt x="750" y="417"/>
                    </a:lnTo>
                    <a:lnTo>
                      <a:pt x="756" y="430"/>
                    </a:lnTo>
                    <a:lnTo>
                      <a:pt x="756" y="442"/>
                    </a:lnTo>
                    <a:lnTo>
                      <a:pt x="766" y="451"/>
                    </a:lnTo>
                    <a:lnTo>
                      <a:pt x="766" y="463"/>
                    </a:lnTo>
                    <a:lnTo>
                      <a:pt x="779" y="467"/>
                    </a:lnTo>
                    <a:lnTo>
                      <a:pt x="787" y="482"/>
                    </a:lnTo>
                    <a:lnTo>
                      <a:pt x="789" y="492"/>
                    </a:lnTo>
                    <a:lnTo>
                      <a:pt x="808" y="526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46" name="Freeform 91">
                <a:extLst>
                  <a:ext uri="{FF2B5EF4-FFF2-40B4-BE49-F238E27FC236}">
                    <a16:creationId xmlns:a16="http://schemas.microsoft.com/office/drawing/2014/main" id="{CE5BDFFB-CBB7-4931-842B-7CB0F5F01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8814" y="3729882"/>
                <a:ext cx="473508" cy="466830"/>
              </a:xfrm>
              <a:custGeom>
                <a:avLst/>
                <a:gdLst>
                  <a:gd name="T0" fmla="*/ 2147483647 w 392"/>
                  <a:gd name="T1" fmla="*/ 2147483647 h 430"/>
                  <a:gd name="T2" fmla="*/ 2147483647 w 392"/>
                  <a:gd name="T3" fmla="*/ 2147483647 h 430"/>
                  <a:gd name="T4" fmla="*/ 2147483647 w 392"/>
                  <a:gd name="T5" fmla="*/ 2147483647 h 430"/>
                  <a:gd name="T6" fmla="*/ 2147483647 w 392"/>
                  <a:gd name="T7" fmla="*/ 2147483647 h 430"/>
                  <a:gd name="T8" fmla="*/ 2147483647 w 392"/>
                  <a:gd name="T9" fmla="*/ 2147483647 h 430"/>
                  <a:gd name="T10" fmla="*/ 2147483647 w 392"/>
                  <a:gd name="T11" fmla="*/ 2147483647 h 430"/>
                  <a:gd name="T12" fmla="*/ 2147483647 w 392"/>
                  <a:gd name="T13" fmla="*/ 2147483647 h 430"/>
                  <a:gd name="T14" fmla="*/ 2147483647 w 392"/>
                  <a:gd name="T15" fmla="*/ 2147483647 h 430"/>
                  <a:gd name="T16" fmla="*/ 0 w 392"/>
                  <a:gd name="T17" fmla="*/ 2147483647 h 430"/>
                  <a:gd name="T18" fmla="*/ 2147483647 w 392"/>
                  <a:gd name="T19" fmla="*/ 2147483647 h 430"/>
                  <a:gd name="T20" fmla="*/ 2147483647 w 392"/>
                  <a:gd name="T21" fmla="*/ 2147483647 h 430"/>
                  <a:gd name="T22" fmla="*/ 2147483647 w 392"/>
                  <a:gd name="T23" fmla="*/ 0 h 430"/>
                  <a:gd name="T24" fmla="*/ 2147483647 w 392"/>
                  <a:gd name="T25" fmla="*/ 2147483647 h 430"/>
                  <a:gd name="T26" fmla="*/ 2147483647 w 392"/>
                  <a:gd name="T27" fmla="*/ 2147483647 h 430"/>
                  <a:gd name="T28" fmla="*/ 2147483647 w 392"/>
                  <a:gd name="T29" fmla="*/ 2147483647 h 430"/>
                  <a:gd name="T30" fmla="*/ 2147483647 w 392"/>
                  <a:gd name="T31" fmla="*/ 2147483647 h 430"/>
                  <a:gd name="T32" fmla="*/ 2147483647 w 392"/>
                  <a:gd name="T33" fmla="*/ 2147483647 h 430"/>
                  <a:gd name="T34" fmla="*/ 2147483647 w 392"/>
                  <a:gd name="T35" fmla="*/ 2147483647 h 430"/>
                  <a:gd name="T36" fmla="*/ 2147483647 w 392"/>
                  <a:gd name="T37" fmla="*/ 2147483647 h 430"/>
                  <a:gd name="T38" fmla="*/ 2147483647 w 392"/>
                  <a:gd name="T39" fmla="*/ 2147483647 h 430"/>
                  <a:gd name="T40" fmla="*/ 2147483647 w 392"/>
                  <a:gd name="T41" fmla="*/ 2147483647 h 430"/>
                  <a:gd name="T42" fmla="*/ 2147483647 w 392"/>
                  <a:gd name="T43" fmla="*/ 2147483647 h 430"/>
                  <a:gd name="T44" fmla="*/ 2147483647 w 392"/>
                  <a:gd name="T45" fmla="*/ 2147483647 h 430"/>
                  <a:gd name="T46" fmla="*/ 2147483647 w 392"/>
                  <a:gd name="T47" fmla="*/ 2147483647 h 430"/>
                  <a:gd name="T48" fmla="*/ 2147483647 w 392"/>
                  <a:gd name="T49" fmla="*/ 2147483647 h 430"/>
                  <a:gd name="T50" fmla="*/ 2147483647 w 392"/>
                  <a:gd name="T51" fmla="*/ 2147483647 h 430"/>
                  <a:gd name="T52" fmla="*/ 2147483647 w 392"/>
                  <a:gd name="T53" fmla="*/ 2147483647 h 430"/>
                  <a:gd name="T54" fmla="*/ 2147483647 w 392"/>
                  <a:gd name="T55" fmla="*/ 2147483647 h 430"/>
                  <a:gd name="T56" fmla="*/ 2147483647 w 392"/>
                  <a:gd name="T57" fmla="*/ 2147483647 h 430"/>
                  <a:gd name="T58" fmla="*/ 2147483647 w 392"/>
                  <a:gd name="T59" fmla="*/ 2147483647 h 430"/>
                  <a:gd name="T60" fmla="*/ 2147483647 w 392"/>
                  <a:gd name="T61" fmla="*/ 2147483647 h 430"/>
                  <a:gd name="T62" fmla="*/ 2147483647 w 392"/>
                  <a:gd name="T63" fmla="*/ 2147483647 h 430"/>
                  <a:gd name="T64" fmla="*/ 2147483647 w 392"/>
                  <a:gd name="T65" fmla="*/ 2147483647 h 430"/>
                  <a:gd name="T66" fmla="*/ 2147483647 w 392"/>
                  <a:gd name="T67" fmla="*/ 2147483647 h 430"/>
                  <a:gd name="T68" fmla="*/ 2147483647 w 392"/>
                  <a:gd name="T69" fmla="*/ 2147483647 h 430"/>
                  <a:gd name="T70" fmla="*/ 2147483647 w 392"/>
                  <a:gd name="T71" fmla="*/ 2147483647 h 430"/>
                  <a:gd name="T72" fmla="*/ 2147483647 w 392"/>
                  <a:gd name="T73" fmla="*/ 2147483647 h 4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92"/>
                  <a:gd name="T112" fmla="*/ 0 h 430"/>
                  <a:gd name="T113" fmla="*/ 392 w 392"/>
                  <a:gd name="T114" fmla="*/ 430 h 4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92" h="430">
                    <a:moveTo>
                      <a:pt x="252" y="430"/>
                    </a:moveTo>
                    <a:lnTo>
                      <a:pt x="244" y="426"/>
                    </a:lnTo>
                    <a:lnTo>
                      <a:pt x="231" y="413"/>
                    </a:lnTo>
                    <a:lnTo>
                      <a:pt x="213" y="417"/>
                    </a:lnTo>
                    <a:lnTo>
                      <a:pt x="213" y="405"/>
                    </a:lnTo>
                    <a:lnTo>
                      <a:pt x="210" y="382"/>
                    </a:lnTo>
                    <a:lnTo>
                      <a:pt x="202" y="359"/>
                    </a:lnTo>
                    <a:lnTo>
                      <a:pt x="192" y="338"/>
                    </a:lnTo>
                    <a:lnTo>
                      <a:pt x="190" y="305"/>
                    </a:lnTo>
                    <a:lnTo>
                      <a:pt x="185" y="269"/>
                    </a:lnTo>
                    <a:lnTo>
                      <a:pt x="165" y="217"/>
                    </a:lnTo>
                    <a:lnTo>
                      <a:pt x="135" y="184"/>
                    </a:lnTo>
                    <a:lnTo>
                      <a:pt x="104" y="148"/>
                    </a:lnTo>
                    <a:lnTo>
                      <a:pt x="73" y="115"/>
                    </a:lnTo>
                    <a:lnTo>
                      <a:pt x="66" y="84"/>
                    </a:lnTo>
                    <a:lnTo>
                      <a:pt x="44" y="61"/>
                    </a:lnTo>
                    <a:lnTo>
                      <a:pt x="16" y="42"/>
                    </a:lnTo>
                    <a:lnTo>
                      <a:pt x="0" y="36"/>
                    </a:lnTo>
                    <a:lnTo>
                      <a:pt x="0" y="33"/>
                    </a:lnTo>
                    <a:lnTo>
                      <a:pt x="16" y="21"/>
                    </a:lnTo>
                    <a:lnTo>
                      <a:pt x="31" y="21"/>
                    </a:lnTo>
                    <a:lnTo>
                      <a:pt x="48" y="15"/>
                    </a:lnTo>
                    <a:lnTo>
                      <a:pt x="58" y="6"/>
                    </a:lnTo>
                    <a:lnTo>
                      <a:pt x="73" y="0"/>
                    </a:lnTo>
                    <a:lnTo>
                      <a:pt x="89" y="2"/>
                    </a:lnTo>
                    <a:lnTo>
                      <a:pt x="104" y="4"/>
                    </a:lnTo>
                    <a:lnTo>
                      <a:pt x="119" y="10"/>
                    </a:lnTo>
                    <a:lnTo>
                      <a:pt x="131" y="15"/>
                    </a:lnTo>
                    <a:lnTo>
                      <a:pt x="144" y="25"/>
                    </a:lnTo>
                    <a:lnTo>
                      <a:pt x="158" y="31"/>
                    </a:lnTo>
                    <a:lnTo>
                      <a:pt x="173" y="33"/>
                    </a:lnTo>
                    <a:lnTo>
                      <a:pt x="185" y="29"/>
                    </a:lnTo>
                    <a:lnTo>
                      <a:pt x="202" y="21"/>
                    </a:lnTo>
                    <a:lnTo>
                      <a:pt x="217" y="21"/>
                    </a:lnTo>
                    <a:lnTo>
                      <a:pt x="229" y="31"/>
                    </a:lnTo>
                    <a:lnTo>
                      <a:pt x="242" y="36"/>
                    </a:lnTo>
                    <a:lnTo>
                      <a:pt x="254" y="33"/>
                    </a:lnTo>
                    <a:lnTo>
                      <a:pt x="265" y="46"/>
                    </a:lnTo>
                    <a:lnTo>
                      <a:pt x="267" y="58"/>
                    </a:lnTo>
                    <a:lnTo>
                      <a:pt x="269" y="73"/>
                    </a:lnTo>
                    <a:lnTo>
                      <a:pt x="269" y="88"/>
                    </a:lnTo>
                    <a:lnTo>
                      <a:pt x="269" y="106"/>
                    </a:lnTo>
                    <a:lnTo>
                      <a:pt x="286" y="113"/>
                    </a:lnTo>
                    <a:lnTo>
                      <a:pt x="294" y="123"/>
                    </a:lnTo>
                    <a:lnTo>
                      <a:pt x="308" y="123"/>
                    </a:lnTo>
                    <a:lnTo>
                      <a:pt x="319" y="136"/>
                    </a:lnTo>
                    <a:lnTo>
                      <a:pt x="317" y="154"/>
                    </a:lnTo>
                    <a:lnTo>
                      <a:pt x="327" y="163"/>
                    </a:lnTo>
                    <a:lnTo>
                      <a:pt x="336" y="177"/>
                    </a:lnTo>
                    <a:lnTo>
                      <a:pt x="350" y="182"/>
                    </a:lnTo>
                    <a:lnTo>
                      <a:pt x="365" y="184"/>
                    </a:lnTo>
                    <a:lnTo>
                      <a:pt x="377" y="194"/>
                    </a:lnTo>
                    <a:lnTo>
                      <a:pt x="381" y="209"/>
                    </a:lnTo>
                    <a:lnTo>
                      <a:pt x="382" y="225"/>
                    </a:lnTo>
                    <a:lnTo>
                      <a:pt x="392" y="238"/>
                    </a:lnTo>
                    <a:lnTo>
                      <a:pt x="388" y="253"/>
                    </a:lnTo>
                    <a:lnTo>
                      <a:pt x="379" y="265"/>
                    </a:lnTo>
                    <a:lnTo>
                      <a:pt x="361" y="261"/>
                    </a:lnTo>
                    <a:lnTo>
                      <a:pt x="346" y="265"/>
                    </a:lnTo>
                    <a:lnTo>
                      <a:pt x="333" y="261"/>
                    </a:lnTo>
                    <a:lnTo>
                      <a:pt x="319" y="275"/>
                    </a:lnTo>
                    <a:lnTo>
                      <a:pt x="308" y="261"/>
                    </a:lnTo>
                    <a:lnTo>
                      <a:pt x="296" y="273"/>
                    </a:lnTo>
                    <a:lnTo>
                      <a:pt x="290" y="288"/>
                    </a:lnTo>
                    <a:lnTo>
                      <a:pt x="294" y="303"/>
                    </a:lnTo>
                    <a:lnTo>
                      <a:pt x="294" y="317"/>
                    </a:lnTo>
                    <a:lnTo>
                      <a:pt x="296" y="334"/>
                    </a:lnTo>
                    <a:lnTo>
                      <a:pt x="283" y="344"/>
                    </a:lnTo>
                    <a:lnTo>
                      <a:pt x="277" y="357"/>
                    </a:lnTo>
                    <a:lnTo>
                      <a:pt x="277" y="371"/>
                    </a:lnTo>
                    <a:lnTo>
                      <a:pt x="261" y="382"/>
                    </a:lnTo>
                    <a:lnTo>
                      <a:pt x="261" y="401"/>
                    </a:lnTo>
                    <a:lnTo>
                      <a:pt x="261" y="413"/>
                    </a:lnTo>
                    <a:lnTo>
                      <a:pt x="252" y="430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47" name="Freeform 94">
                <a:extLst>
                  <a:ext uri="{FF2B5EF4-FFF2-40B4-BE49-F238E27FC236}">
                    <a16:creationId xmlns:a16="http://schemas.microsoft.com/office/drawing/2014/main" id="{8C43BDD5-05F0-4297-8CD1-D36B8B881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9669" y="1504100"/>
                <a:ext cx="18341" cy="33345"/>
              </a:xfrm>
              <a:custGeom>
                <a:avLst/>
                <a:gdLst>
                  <a:gd name="T0" fmla="*/ 2147483647 w 15"/>
                  <a:gd name="T1" fmla="*/ 2147483647 h 27"/>
                  <a:gd name="T2" fmla="*/ 2147483647 w 15"/>
                  <a:gd name="T3" fmla="*/ 2147483647 h 27"/>
                  <a:gd name="T4" fmla="*/ 2147483647 w 15"/>
                  <a:gd name="T5" fmla="*/ 2147483647 h 27"/>
                  <a:gd name="T6" fmla="*/ 2147483647 w 15"/>
                  <a:gd name="T7" fmla="*/ 2147483647 h 27"/>
                  <a:gd name="T8" fmla="*/ 2147483647 w 15"/>
                  <a:gd name="T9" fmla="*/ 2147483647 h 27"/>
                  <a:gd name="T10" fmla="*/ 2147483647 w 15"/>
                  <a:gd name="T11" fmla="*/ 0 h 27"/>
                  <a:gd name="T12" fmla="*/ 2147483647 w 15"/>
                  <a:gd name="T13" fmla="*/ 2147483647 h 27"/>
                  <a:gd name="T14" fmla="*/ 0 w 15"/>
                  <a:gd name="T15" fmla="*/ 2147483647 h 27"/>
                  <a:gd name="T16" fmla="*/ 0 w 15"/>
                  <a:gd name="T17" fmla="*/ 2147483647 h 27"/>
                  <a:gd name="T18" fmla="*/ 2147483647 w 15"/>
                  <a:gd name="T19" fmla="*/ 2147483647 h 27"/>
                  <a:gd name="T20" fmla="*/ 2147483647 w 15"/>
                  <a:gd name="T21" fmla="*/ 2147483647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27"/>
                  <a:gd name="T35" fmla="*/ 15 w 15"/>
                  <a:gd name="T36" fmla="*/ 27 h 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27">
                    <a:moveTo>
                      <a:pt x="5" y="27"/>
                    </a:moveTo>
                    <a:lnTo>
                      <a:pt x="7" y="23"/>
                    </a:lnTo>
                    <a:lnTo>
                      <a:pt x="11" y="16"/>
                    </a:lnTo>
                    <a:lnTo>
                      <a:pt x="15" y="12"/>
                    </a:lnTo>
                    <a:lnTo>
                      <a:pt x="15" y="4"/>
                    </a:lnTo>
                    <a:lnTo>
                      <a:pt x="5" y="0"/>
                    </a:lnTo>
                    <a:lnTo>
                      <a:pt x="2" y="6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5" y="27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48" name="Freeform 95">
                <a:extLst>
                  <a:ext uri="{FF2B5EF4-FFF2-40B4-BE49-F238E27FC236}">
                    <a16:creationId xmlns:a16="http://schemas.microsoft.com/office/drawing/2014/main" id="{1CC2ED9A-4F0E-4B67-AFE5-83E9AFB1C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4619" y="1995940"/>
                <a:ext cx="13338" cy="33345"/>
              </a:xfrm>
              <a:custGeom>
                <a:avLst/>
                <a:gdLst>
                  <a:gd name="T0" fmla="*/ 2147483647 w 10"/>
                  <a:gd name="T1" fmla="*/ 2147483647 h 28"/>
                  <a:gd name="T2" fmla="*/ 2147483647 w 10"/>
                  <a:gd name="T3" fmla="*/ 2147483647 h 28"/>
                  <a:gd name="T4" fmla="*/ 2147483647 w 10"/>
                  <a:gd name="T5" fmla="*/ 2147483647 h 28"/>
                  <a:gd name="T6" fmla="*/ 2147483647 w 10"/>
                  <a:gd name="T7" fmla="*/ 0 h 28"/>
                  <a:gd name="T8" fmla="*/ 2147483647 w 10"/>
                  <a:gd name="T9" fmla="*/ 2147483647 h 28"/>
                  <a:gd name="T10" fmla="*/ 2147483647 w 10"/>
                  <a:gd name="T11" fmla="*/ 2147483647 h 28"/>
                  <a:gd name="T12" fmla="*/ 0 w 10"/>
                  <a:gd name="T13" fmla="*/ 2147483647 h 28"/>
                  <a:gd name="T14" fmla="*/ 2147483647 w 10"/>
                  <a:gd name="T15" fmla="*/ 2147483647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28"/>
                  <a:gd name="T26" fmla="*/ 10 w 10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28">
                    <a:moveTo>
                      <a:pt x="6" y="28"/>
                    </a:moveTo>
                    <a:lnTo>
                      <a:pt x="10" y="1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2" y="11"/>
                    </a:lnTo>
                    <a:lnTo>
                      <a:pt x="0" y="28"/>
                    </a:lnTo>
                    <a:lnTo>
                      <a:pt x="6" y="28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49" name="Freeform 96">
                <a:extLst>
                  <a:ext uri="{FF2B5EF4-FFF2-40B4-BE49-F238E27FC236}">
                    <a16:creationId xmlns:a16="http://schemas.microsoft.com/office/drawing/2014/main" id="{A9EA1482-6075-4EF5-95B6-45A24E70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7958" y="1695835"/>
                <a:ext cx="18340" cy="28343"/>
              </a:xfrm>
              <a:custGeom>
                <a:avLst/>
                <a:gdLst>
                  <a:gd name="T0" fmla="*/ 2147483647 w 19"/>
                  <a:gd name="T1" fmla="*/ 2147483647 h 23"/>
                  <a:gd name="T2" fmla="*/ 2147483647 w 19"/>
                  <a:gd name="T3" fmla="*/ 0 h 23"/>
                  <a:gd name="T4" fmla="*/ 2147483647 w 19"/>
                  <a:gd name="T5" fmla="*/ 2147483647 h 23"/>
                  <a:gd name="T6" fmla="*/ 2147483647 w 19"/>
                  <a:gd name="T7" fmla="*/ 2147483647 h 23"/>
                  <a:gd name="T8" fmla="*/ 2147483647 w 19"/>
                  <a:gd name="T9" fmla="*/ 2147483647 h 23"/>
                  <a:gd name="T10" fmla="*/ 2147483647 w 19"/>
                  <a:gd name="T11" fmla="*/ 2147483647 h 23"/>
                  <a:gd name="T12" fmla="*/ 0 w 19"/>
                  <a:gd name="T13" fmla="*/ 2147483647 h 23"/>
                  <a:gd name="T14" fmla="*/ 2147483647 w 19"/>
                  <a:gd name="T15" fmla="*/ 2147483647 h 23"/>
                  <a:gd name="T16" fmla="*/ 2147483647 w 19"/>
                  <a:gd name="T17" fmla="*/ 2147483647 h 23"/>
                  <a:gd name="T18" fmla="*/ 2147483647 w 19"/>
                  <a:gd name="T19" fmla="*/ 2147483647 h 23"/>
                  <a:gd name="T20" fmla="*/ 2147483647 w 19"/>
                  <a:gd name="T21" fmla="*/ 2147483647 h 23"/>
                  <a:gd name="T22" fmla="*/ 2147483647 w 19"/>
                  <a:gd name="T23" fmla="*/ 2147483647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"/>
                  <a:gd name="T37" fmla="*/ 0 h 23"/>
                  <a:gd name="T38" fmla="*/ 19 w 19"/>
                  <a:gd name="T39" fmla="*/ 23 h 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" h="23">
                    <a:moveTo>
                      <a:pt x="15" y="2"/>
                    </a:moveTo>
                    <a:lnTo>
                      <a:pt x="19" y="0"/>
                    </a:lnTo>
                    <a:lnTo>
                      <a:pt x="15" y="6"/>
                    </a:lnTo>
                    <a:lnTo>
                      <a:pt x="10" y="8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0" y="21"/>
                    </a:lnTo>
                    <a:lnTo>
                      <a:pt x="2" y="23"/>
                    </a:lnTo>
                    <a:lnTo>
                      <a:pt x="10" y="23"/>
                    </a:lnTo>
                    <a:lnTo>
                      <a:pt x="15" y="11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634274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50" name="Freeform 97">
                <a:extLst>
                  <a:ext uri="{FF2B5EF4-FFF2-40B4-BE49-F238E27FC236}">
                    <a16:creationId xmlns:a16="http://schemas.microsoft.com/office/drawing/2014/main" id="{D024F95C-84AE-4C06-A090-DDFE280195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4760" y="1315701"/>
                <a:ext cx="58354" cy="41681"/>
              </a:xfrm>
              <a:custGeom>
                <a:avLst/>
                <a:gdLst>
                  <a:gd name="T0" fmla="*/ 0 w 50"/>
                  <a:gd name="T1" fmla="*/ 2147483647 h 32"/>
                  <a:gd name="T2" fmla="*/ 2147483647 w 50"/>
                  <a:gd name="T3" fmla="*/ 2147483647 h 32"/>
                  <a:gd name="T4" fmla="*/ 2147483647 w 50"/>
                  <a:gd name="T5" fmla="*/ 2147483647 h 32"/>
                  <a:gd name="T6" fmla="*/ 2147483647 w 50"/>
                  <a:gd name="T7" fmla="*/ 2147483647 h 32"/>
                  <a:gd name="T8" fmla="*/ 2147483647 w 50"/>
                  <a:gd name="T9" fmla="*/ 2147483647 h 32"/>
                  <a:gd name="T10" fmla="*/ 2147483647 w 50"/>
                  <a:gd name="T11" fmla="*/ 2147483647 h 32"/>
                  <a:gd name="T12" fmla="*/ 2147483647 w 50"/>
                  <a:gd name="T13" fmla="*/ 0 h 32"/>
                  <a:gd name="T14" fmla="*/ 2147483647 w 50"/>
                  <a:gd name="T15" fmla="*/ 2147483647 h 32"/>
                  <a:gd name="T16" fmla="*/ 2147483647 w 50"/>
                  <a:gd name="T17" fmla="*/ 2147483647 h 32"/>
                  <a:gd name="T18" fmla="*/ 2147483647 w 50"/>
                  <a:gd name="T19" fmla="*/ 2147483647 h 32"/>
                  <a:gd name="T20" fmla="*/ 2147483647 w 50"/>
                  <a:gd name="T21" fmla="*/ 2147483647 h 32"/>
                  <a:gd name="T22" fmla="*/ 2147483647 w 50"/>
                  <a:gd name="T23" fmla="*/ 2147483647 h 32"/>
                  <a:gd name="T24" fmla="*/ 2147483647 w 50"/>
                  <a:gd name="T25" fmla="*/ 2147483647 h 32"/>
                  <a:gd name="T26" fmla="*/ 0 w 50"/>
                  <a:gd name="T27" fmla="*/ 2147483647 h 32"/>
                  <a:gd name="T28" fmla="*/ 0 w 50"/>
                  <a:gd name="T29" fmla="*/ 2147483647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"/>
                  <a:gd name="T46" fmla="*/ 0 h 32"/>
                  <a:gd name="T47" fmla="*/ 50 w 50"/>
                  <a:gd name="T48" fmla="*/ 32 h 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" h="32">
                    <a:moveTo>
                      <a:pt x="0" y="17"/>
                    </a:moveTo>
                    <a:lnTo>
                      <a:pt x="8" y="17"/>
                    </a:lnTo>
                    <a:lnTo>
                      <a:pt x="8" y="13"/>
                    </a:lnTo>
                    <a:lnTo>
                      <a:pt x="16" y="13"/>
                    </a:lnTo>
                    <a:lnTo>
                      <a:pt x="19" y="11"/>
                    </a:lnTo>
                    <a:lnTo>
                      <a:pt x="21" y="7"/>
                    </a:lnTo>
                    <a:lnTo>
                      <a:pt x="37" y="0"/>
                    </a:lnTo>
                    <a:lnTo>
                      <a:pt x="44" y="1"/>
                    </a:lnTo>
                    <a:lnTo>
                      <a:pt x="44" y="7"/>
                    </a:lnTo>
                    <a:lnTo>
                      <a:pt x="50" y="11"/>
                    </a:lnTo>
                    <a:lnTo>
                      <a:pt x="50" y="19"/>
                    </a:lnTo>
                    <a:lnTo>
                      <a:pt x="25" y="24"/>
                    </a:lnTo>
                    <a:lnTo>
                      <a:pt x="8" y="32"/>
                    </a:lnTo>
                    <a:lnTo>
                      <a:pt x="0" y="24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51" name="Freeform 113">
                <a:extLst>
                  <a:ext uri="{FF2B5EF4-FFF2-40B4-BE49-F238E27FC236}">
                    <a16:creationId xmlns:a16="http://schemas.microsoft.com/office/drawing/2014/main" id="{F12CCF74-284F-459E-87E6-6D94F6783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1296" y="1899239"/>
                <a:ext cx="20007" cy="35012"/>
              </a:xfrm>
              <a:custGeom>
                <a:avLst/>
                <a:gdLst>
                  <a:gd name="T0" fmla="*/ 2147483647 w 14"/>
                  <a:gd name="T1" fmla="*/ 2147483647 h 33"/>
                  <a:gd name="T2" fmla="*/ 2147483647 w 14"/>
                  <a:gd name="T3" fmla="*/ 2147483647 h 33"/>
                  <a:gd name="T4" fmla="*/ 2147483647 w 14"/>
                  <a:gd name="T5" fmla="*/ 2147483647 h 33"/>
                  <a:gd name="T6" fmla="*/ 2147483647 w 14"/>
                  <a:gd name="T7" fmla="*/ 2147483647 h 33"/>
                  <a:gd name="T8" fmla="*/ 2147483647 w 14"/>
                  <a:gd name="T9" fmla="*/ 0 h 33"/>
                  <a:gd name="T10" fmla="*/ 2147483647 w 14"/>
                  <a:gd name="T11" fmla="*/ 0 h 33"/>
                  <a:gd name="T12" fmla="*/ 0 w 14"/>
                  <a:gd name="T13" fmla="*/ 2147483647 h 33"/>
                  <a:gd name="T14" fmla="*/ 0 w 14"/>
                  <a:gd name="T15" fmla="*/ 2147483647 h 33"/>
                  <a:gd name="T16" fmla="*/ 2147483647 w 14"/>
                  <a:gd name="T17" fmla="*/ 2147483647 h 33"/>
                  <a:gd name="T18" fmla="*/ 2147483647 w 14"/>
                  <a:gd name="T19" fmla="*/ 2147483647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33"/>
                  <a:gd name="T32" fmla="*/ 14 w 14"/>
                  <a:gd name="T33" fmla="*/ 33 h 3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33">
                    <a:moveTo>
                      <a:pt x="12" y="33"/>
                    </a:moveTo>
                    <a:lnTo>
                      <a:pt x="12" y="25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0" y="16"/>
                    </a:lnTo>
                    <a:lnTo>
                      <a:pt x="0" y="25"/>
                    </a:lnTo>
                    <a:lnTo>
                      <a:pt x="4" y="29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52" name="Freeform 114">
                <a:extLst>
                  <a:ext uri="{FF2B5EF4-FFF2-40B4-BE49-F238E27FC236}">
                    <a16:creationId xmlns:a16="http://schemas.microsoft.com/office/drawing/2014/main" id="{7C139330-2EF4-445B-91D4-9CBE17BBC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6703" y="3631513"/>
                <a:ext cx="656909" cy="313443"/>
              </a:xfrm>
              <a:custGeom>
                <a:avLst/>
                <a:gdLst>
                  <a:gd name="T0" fmla="*/ 2147483647 w 545"/>
                  <a:gd name="T1" fmla="*/ 0 h 288"/>
                  <a:gd name="T2" fmla="*/ 2147483647 w 545"/>
                  <a:gd name="T3" fmla="*/ 2147483647 h 288"/>
                  <a:gd name="T4" fmla="*/ 2147483647 w 545"/>
                  <a:gd name="T5" fmla="*/ 2147483647 h 288"/>
                  <a:gd name="T6" fmla="*/ 2147483647 w 545"/>
                  <a:gd name="T7" fmla="*/ 2147483647 h 288"/>
                  <a:gd name="T8" fmla="*/ 2147483647 w 545"/>
                  <a:gd name="T9" fmla="*/ 2147483647 h 288"/>
                  <a:gd name="T10" fmla="*/ 2147483647 w 545"/>
                  <a:gd name="T11" fmla="*/ 2147483647 h 288"/>
                  <a:gd name="T12" fmla="*/ 0 w 545"/>
                  <a:gd name="T13" fmla="*/ 2147483647 h 288"/>
                  <a:gd name="T14" fmla="*/ 0 w 545"/>
                  <a:gd name="T15" fmla="*/ 2147483647 h 288"/>
                  <a:gd name="T16" fmla="*/ 2147483647 w 545"/>
                  <a:gd name="T17" fmla="*/ 2147483647 h 288"/>
                  <a:gd name="T18" fmla="*/ 2147483647 w 545"/>
                  <a:gd name="T19" fmla="*/ 2147483647 h 288"/>
                  <a:gd name="T20" fmla="*/ 2147483647 w 545"/>
                  <a:gd name="T21" fmla="*/ 2147483647 h 288"/>
                  <a:gd name="T22" fmla="*/ 2147483647 w 545"/>
                  <a:gd name="T23" fmla="*/ 2147483647 h 288"/>
                  <a:gd name="T24" fmla="*/ 2147483647 w 545"/>
                  <a:gd name="T25" fmla="*/ 2147483647 h 288"/>
                  <a:gd name="T26" fmla="*/ 2147483647 w 545"/>
                  <a:gd name="T27" fmla="*/ 2147483647 h 288"/>
                  <a:gd name="T28" fmla="*/ 2147483647 w 545"/>
                  <a:gd name="T29" fmla="*/ 2147483647 h 288"/>
                  <a:gd name="T30" fmla="*/ 2147483647 w 545"/>
                  <a:gd name="T31" fmla="*/ 2147483647 h 288"/>
                  <a:gd name="T32" fmla="*/ 2147483647 w 545"/>
                  <a:gd name="T33" fmla="*/ 2147483647 h 288"/>
                  <a:gd name="T34" fmla="*/ 2147483647 w 545"/>
                  <a:gd name="T35" fmla="*/ 2147483647 h 288"/>
                  <a:gd name="T36" fmla="*/ 2147483647 w 545"/>
                  <a:gd name="T37" fmla="*/ 2147483647 h 288"/>
                  <a:gd name="T38" fmla="*/ 2147483647 w 545"/>
                  <a:gd name="T39" fmla="*/ 2147483647 h 288"/>
                  <a:gd name="T40" fmla="*/ 2147483647 w 545"/>
                  <a:gd name="T41" fmla="*/ 2147483647 h 288"/>
                  <a:gd name="T42" fmla="*/ 2147483647 w 545"/>
                  <a:gd name="T43" fmla="*/ 2147483647 h 288"/>
                  <a:gd name="T44" fmla="*/ 2147483647 w 545"/>
                  <a:gd name="T45" fmla="*/ 2147483647 h 288"/>
                  <a:gd name="T46" fmla="*/ 2147483647 w 545"/>
                  <a:gd name="T47" fmla="*/ 2147483647 h 288"/>
                  <a:gd name="T48" fmla="*/ 2147483647 w 545"/>
                  <a:gd name="T49" fmla="*/ 2147483647 h 288"/>
                  <a:gd name="T50" fmla="*/ 2147483647 w 545"/>
                  <a:gd name="T51" fmla="*/ 2147483647 h 288"/>
                  <a:gd name="T52" fmla="*/ 2147483647 w 545"/>
                  <a:gd name="T53" fmla="*/ 2147483647 h 288"/>
                  <a:gd name="T54" fmla="*/ 2147483647 w 545"/>
                  <a:gd name="T55" fmla="*/ 2147483647 h 288"/>
                  <a:gd name="T56" fmla="*/ 2147483647 w 545"/>
                  <a:gd name="T57" fmla="*/ 2147483647 h 288"/>
                  <a:gd name="T58" fmla="*/ 2147483647 w 545"/>
                  <a:gd name="T59" fmla="*/ 2147483647 h 288"/>
                  <a:gd name="T60" fmla="*/ 2147483647 w 545"/>
                  <a:gd name="T61" fmla="*/ 2147483647 h 288"/>
                  <a:gd name="T62" fmla="*/ 2147483647 w 545"/>
                  <a:gd name="T63" fmla="*/ 2147483647 h 288"/>
                  <a:gd name="T64" fmla="*/ 2147483647 w 545"/>
                  <a:gd name="T65" fmla="*/ 2147483647 h 288"/>
                  <a:gd name="T66" fmla="*/ 2147483647 w 545"/>
                  <a:gd name="T67" fmla="*/ 2147483647 h 288"/>
                  <a:gd name="T68" fmla="*/ 2147483647 w 545"/>
                  <a:gd name="T69" fmla="*/ 2147483647 h 288"/>
                  <a:gd name="T70" fmla="*/ 2147483647 w 545"/>
                  <a:gd name="T71" fmla="*/ 2147483647 h 288"/>
                  <a:gd name="T72" fmla="*/ 2147483647 w 545"/>
                  <a:gd name="T73" fmla="*/ 2147483647 h 288"/>
                  <a:gd name="T74" fmla="*/ 2147483647 w 545"/>
                  <a:gd name="T75" fmla="*/ 2147483647 h 288"/>
                  <a:gd name="T76" fmla="*/ 2147483647 w 545"/>
                  <a:gd name="T77" fmla="*/ 2147483647 h 288"/>
                  <a:gd name="T78" fmla="*/ 2147483647 w 545"/>
                  <a:gd name="T79" fmla="*/ 2147483647 h 288"/>
                  <a:gd name="T80" fmla="*/ 2147483647 w 545"/>
                  <a:gd name="T81" fmla="*/ 2147483647 h 288"/>
                  <a:gd name="T82" fmla="*/ 2147483647 w 545"/>
                  <a:gd name="T83" fmla="*/ 2147483647 h 288"/>
                  <a:gd name="T84" fmla="*/ 2147483647 w 545"/>
                  <a:gd name="T85" fmla="*/ 2147483647 h 288"/>
                  <a:gd name="T86" fmla="*/ 2147483647 w 545"/>
                  <a:gd name="T87" fmla="*/ 2147483647 h 288"/>
                  <a:gd name="T88" fmla="*/ 2147483647 w 545"/>
                  <a:gd name="T89" fmla="*/ 2147483647 h 288"/>
                  <a:gd name="T90" fmla="*/ 2147483647 w 545"/>
                  <a:gd name="T91" fmla="*/ 2147483647 h 288"/>
                  <a:gd name="T92" fmla="*/ 2147483647 w 545"/>
                  <a:gd name="T93" fmla="*/ 2147483647 h 288"/>
                  <a:gd name="T94" fmla="*/ 2147483647 w 545"/>
                  <a:gd name="T95" fmla="*/ 2147483647 h 288"/>
                  <a:gd name="T96" fmla="*/ 2147483647 w 545"/>
                  <a:gd name="T97" fmla="*/ 2147483647 h 288"/>
                  <a:gd name="T98" fmla="*/ 2147483647 w 545"/>
                  <a:gd name="T99" fmla="*/ 2147483647 h 288"/>
                  <a:gd name="T100" fmla="*/ 2147483647 w 545"/>
                  <a:gd name="T101" fmla="*/ 2147483647 h 288"/>
                  <a:gd name="T102" fmla="*/ 2147483647 w 545"/>
                  <a:gd name="T103" fmla="*/ 2147483647 h 288"/>
                  <a:gd name="T104" fmla="*/ 2147483647 w 545"/>
                  <a:gd name="T105" fmla="*/ 2147483647 h 288"/>
                  <a:gd name="T106" fmla="*/ 2147483647 w 545"/>
                  <a:gd name="T107" fmla="*/ 2147483647 h 288"/>
                  <a:gd name="T108" fmla="*/ 2147483647 w 545"/>
                  <a:gd name="T109" fmla="*/ 2147483647 h 288"/>
                  <a:gd name="T110" fmla="*/ 2147483647 w 545"/>
                  <a:gd name="T111" fmla="*/ 2147483647 h 288"/>
                  <a:gd name="T112" fmla="*/ 2147483647 w 545"/>
                  <a:gd name="T113" fmla="*/ 2147483647 h 288"/>
                  <a:gd name="T114" fmla="*/ 2147483647 w 545"/>
                  <a:gd name="T115" fmla="*/ 2147483647 h 288"/>
                  <a:gd name="T116" fmla="*/ 2147483647 w 545"/>
                  <a:gd name="T117" fmla="*/ 2147483647 h 288"/>
                  <a:gd name="T118" fmla="*/ 2147483647 w 545"/>
                  <a:gd name="T119" fmla="*/ 2147483647 h 288"/>
                  <a:gd name="T120" fmla="*/ 2147483647 w 545"/>
                  <a:gd name="T121" fmla="*/ 2147483647 h 288"/>
                  <a:gd name="T122" fmla="*/ 2147483647 w 545"/>
                  <a:gd name="T123" fmla="*/ 2147483647 h 288"/>
                  <a:gd name="T124" fmla="*/ 2147483647 w 545"/>
                  <a:gd name="T125" fmla="*/ 0 h 28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45"/>
                  <a:gd name="T190" fmla="*/ 0 h 288"/>
                  <a:gd name="T191" fmla="*/ 545 w 545"/>
                  <a:gd name="T192" fmla="*/ 288 h 28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45" h="288">
                    <a:moveTo>
                      <a:pt x="152" y="0"/>
                    </a:moveTo>
                    <a:lnTo>
                      <a:pt x="125" y="5"/>
                    </a:lnTo>
                    <a:lnTo>
                      <a:pt x="96" y="42"/>
                    </a:lnTo>
                    <a:lnTo>
                      <a:pt x="92" y="69"/>
                    </a:lnTo>
                    <a:lnTo>
                      <a:pt x="50" y="119"/>
                    </a:lnTo>
                    <a:lnTo>
                      <a:pt x="23" y="119"/>
                    </a:lnTo>
                    <a:lnTo>
                      <a:pt x="0" y="151"/>
                    </a:lnTo>
                    <a:lnTo>
                      <a:pt x="0" y="178"/>
                    </a:lnTo>
                    <a:lnTo>
                      <a:pt x="13" y="215"/>
                    </a:lnTo>
                    <a:lnTo>
                      <a:pt x="23" y="238"/>
                    </a:lnTo>
                    <a:lnTo>
                      <a:pt x="27" y="242"/>
                    </a:lnTo>
                    <a:lnTo>
                      <a:pt x="36" y="246"/>
                    </a:lnTo>
                    <a:lnTo>
                      <a:pt x="50" y="253"/>
                    </a:lnTo>
                    <a:lnTo>
                      <a:pt x="84" y="280"/>
                    </a:lnTo>
                    <a:lnTo>
                      <a:pt x="100" y="288"/>
                    </a:lnTo>
                    <a:lnTo>
                      <a:pt x="117" y="284"/>
                    </a:lnTo>
                    <a:lnTo>
                      <a:pt x="134" y="282"/>
                    </a:lnTo>
                    <a:lnTo>
                      <a:pt x="148" y="282"/>
                    </a:lnTo>
                    <a:lnTo>
                      <a:pt x="159" y="282"/>
                    </a:lnTo>
                    <a:lnTo>
                      <a:pt x="169" y="280"/>
                    </a:lnTo>
                    <a:lnTo>
                      <a:pt x="179" y="267"/>
                    </a:lnTo>
                    <a:lnTo>
                      <a:pt x="180" y="263"/>
                    </a:lnTo>
                    <a:lnTo>
                      <a:pt x="194" y="244"/>
                    </a:lnTo>
                    <a:lnTo>
                      <a:pt x="221" y="238"/>
                    </a:lnTo>
                    <a:lnTo>
                      <a:pt x="252" y="222"/>
                    </a:lnTo>
                    <a:lnTo>
                      <a:pt x="278" y="205"/>
                    </a:lnTo>
                    <a:lnTo>
                      <a:pt x="309" y="213"/>
                    </a:lnTo>
                    <a:lnTo>
                      <a:pt x="332" y="196"/>
                    </a:lnTo>
                    <a:lnTo>
                      <a:pt x="351" y="192"/>
                    </a:lnTo>
                    <a:lnTo>
                      <a:pt x="357" y="169"/>
                    </a:lnTo>
                    <a:lnTo>
                      <a:pt x="388" y="151"/>
                    </a:lnTo>
                    <a:lnTo>
                      <a:pt x="419" y="151"/>
                    </a:lnTo>
                    <a:lnTo>
                      <a:pt x="440" y="144"/>
                    </a:lnTo>
                    <a:lnTo>
                      <a:pt x="468" y="148"/>
                    </a:lnTo>
                    <a:lnTo>
                      <a:pt x="501" y="167"/>
                    </a:lnTo>
                    <a:lnTo>
                      <a:pt x="524" y="159"/>
                    </a:lnTo>
                    <a:lnTo>
                      <a:pt x="524" y="148"/>
                    </a:lnTo>
                    <a:lnTo>
                      <a:pt x="528" y="132"/>
                    </a:lnTo>
                    <a:lnTo>
                      <a:pt x="530" y="115"/>
                    </a:lnTo>
                    <a:lnTo>
                      <a:pt x="534" y="96"/>
                    </a:lnTo>
                    <a:lnTo>
                      <a:pt x="540" y="78"/>
                    </a:lnTo>
                    <a:lnTo>
                      <a:pt x="545" y="59"/>
                    </a:lnTo>
                    <a:lnTo>
                      <a:pt x="545" y="46"/>
                    </a:lnTo>
                    <a:lnTo>
                      <a:pt x="528" y="42"/>
                    </a:lnTo>
                    <a:lnTo>
                      <a:pt x="505" y="30"/>
                    </a:lnTo>
                    <a:lnTo>
                      <a:pt x="492" y="15"/>
                    </a:lnTo>
                    <a:lnTo>
                      <a:pt x="470" y="7"/>
                    </a:lnTo>
                    <a:lnTo>
                      <a:pt x="445" y="7"/>
                    </a:lnTo>
                    <a:lnTo>
                      <a:pt x="424" y="11"/>
                    </a:lnTo>
                    <a:lnTo>
                      <a:pt x="407" y="21"/>
                    </a:lnTo>
                    <a:lnTo>
                      <a:pt x="394" y="34"/>
                    </a:lnTo>
                    <a:lnTo>
                      <a:pt x="376" y="21"/>
                    </a:lnTo>
                    <a:lnTo>
                      <a:pt x="340" y="23"/>
                    </a:lnTo>
                    <a:lnTo>
                      <a:pt x="324" y="42"/>
                    </a:lnTo>
                    <a:lnTo>
                      <a:pt x="309" y="54"/>
                    </a:lnTo>
                    <a:lnTo>
                      <a:pt x="294" y="50"/>
                    </a:lnTo>
                    <a:lnTo>
                      <a:pt x="280" y="34"/>
                    </a:lnTo>
                    <a:lnTo>
                      <a:pt x="261" y="15"/>
                    </a:lnTo>
                    <a:lnTo>
                      <a:pt x="244" y="5"/>
                    </a:lnTo>
                    <a:lnTo>
                      <a:pt x="228" y="15"/>
                    </a:lnTo>
                    <a:lnTo>
                      <a:pt x="209" y="21"/>
                    </a:lnTo>
                    <a:lnTo>
                      <a:pt x="180" y="7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53" name="Freeform 119">
                <a:extLst>
                  <a:ext uri="{FF2B5EF4-FFF2-40B4-BE49-F238E27FC236}">
                    <a16:creationId xmlns:a16="http://schemas.microsoft.com/office/drawing/2014/main" id="{EE588826-7EA8-4234-B631-FE6F27E56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6788" y="4610190"/>
                <a:ext cx="261764" cy="291769"/>
              </a:xfrm>
              <a:custGeom>
                <a:avLst/>
                <a:gdLst>
                  <a:gd name="T0" fmla="*/ 2147483647 w 215"/>
                  <a:gd name="T1" fmla="*/ 2147483647 h 265"/>
                  <a:gd name="T2" fmla="*/ 2147483647 w 215"/>
                  <a:gd name="T3" fmla="*/ 2147483647 h 265"/>
                  <a:gd name="T4" fmla="*/ 2147483647 w 215"/>
                  <a:gd name="T5" fmla="*/ 2147483647 h 265"/>
                  <a:gd name="T6" fmla="*/ 2147483647 w 215"/>
                  <a:gd name="T7" fmla="*/ 2147483647 h 265"/>
                  <a:gd name="T8" fmla="*/ 2147483647 w 215"/>
                  <a:gd name="T9" fmla="*/ 2147483647 h 265"/>
                  <a:gd name="T10" fmla="*/ 2147483647 w 215"/>
                  <a:gd name="T11" fmla="*/ 2147483647 h 265"/>
                  <a:gd name="T12" fmla="*/ 2147483647 w 215"/>
                  <a:gd name="T13" fmla="*/ 2147483647 h 265"/>
                  <a:gd name="T14" fmla="*/ 2147483647 w 215"/>
                  <a:gd name="T15" fmla="*/ 2147483647 h 265"/>
                  <a:gd name="T16" fmla="*/ 2147483647 w 215"/>
                  <a:gd name="T17" fmla="*/ 2147483647 h 265"/>
                  <a:gd name="T18" fmla="*/ 2147483647 w 215"/>
                  <a:gd name="T19" fmla="*/ 2147483647 h 265"/>
                  <a:gd name="T20" fmla="*/ 2147483647 w 215"/>
                  <a:gd name="T21" fmla="*/ 2147483647 h 265"/>
                  <a:gd name="T22" fmla="*/ 2147483647 w 215"/>
                  <a:gd name="T23" fmla="*/ 2147483647 h 265"/>
                  <a:gd name="T24" fmla="*/ 2147483647 w 215"/>
                  <a:gd name="T25" fmla="*/ 2147483647 h 265"/>
                  <a:gd name="T26" fmla="*/ 2147483647 w 215"/>
                  <a:gd name="T27" fmla="*/ 2147483647 h 265"/>
                  <a:gd name="T28" fmla="*/ 2147483647 w 215"/>
                  <a:gd name="T29" fmla="*/ 2147483647 h 265"/>
                  <a:gd name="T30" fmla="*/ 2147483647 w 215"/>
                  <a:gd name="T31" fmla="*/ 2147483647 h 265"/>
                  <a:gd name="T32" fmla="*/ 2147483647 w 215"/>
                  <a:gd name="T33" fmla="*/ 2147483647 h 265"/>
                  <a:gd name="T34" fmla="*/ 2147483647 w 215"/>
                  <a:gd name="T35" fmla="*/ 2147483647 h 265"/>
                  <a:gd name="T36" fmla="*/ 2147483647 w 215"/>
                  <a:gd name="T37" fmla="*/ 2147483647 h 265"/>
                  <a:gd name="T38" fmla="*/ 2147483647 w 215"/>
                  <a:gd name="T39" fmla="*/ 2147483647 h 265"/>
                  <a:gd name="T40" fmla="*/ 2147483647 w 215"/>
                  <a:gd name="T41" fmla="*/ 2147483647 h 265"/>
                  <a:gd name="T42" fmla="*/ 2147483647 w 215"/>
                  <a:gd name="T43" fmla="*/ 2147483647 h 265"/>
                  <a:gd name="T44" fmla="*/ 2147483647 w 215"/>
                  <a:gd name="T45" fmla="*/ 2147483647 h 265"/>
                  <a:gd name="T46" fmla="*/ 2147483647 w 215"/>
                  <a:gd name="T47" fmla="*/ 2147483647 h 265"/>
                  <a:gd name="T48" fmla="*/ 2147483647 w 215"/>
                  <a:gd name="T49" fmla="*/ 2147483647 h 265"/>
                  <a:gd name="T50" fmla="*/ 2147483647 w 215"/>
                  <a:gd name="T51" fmla="*/ 2147483647 h 265"/>
                  <a:gd name="T52" fmla="*/ 2147483647 w 215"/>
                  <a:gd name="T53" fmla="*/ 2147483647 h 265"/>
                  <a:gd name="T54" fmla="*/ 2147483647 w 215"/>
                  <a:gd name="T55" fmla="*/ 2147483647 h 265"/>
                  <a:gd name="T56" fmla="*/ 2147483647 w 215"/>
                  <a:gd name="T57" fmla="*/ 2147483647 h 265"/>
                  <a:gd name="T58" fmla="*/ 2147483647 w 215"/>
                  <a:gd name="T59" fmla="*/ 2147483647 h 265"/>
                  <a:gd name="T60" fmla="*/ 0 w 215"/>
                  <a:gd name="T61" fmla="*/ 2147483647 h 265"/>
                  <a:gd name="T62" fmla="*/ 2147483647 w 215"/>
                  <a:gd name="T63" fmla="*/ 2147483647 h 265"/>
                  <a:gd name="T64" fmla="*/ 2147483647 w 215"/>
                  <a:gd name="T65" fmla="*/ 2147483647 h 265"/>
                  <a:gd name="T66" fmla="*/ 2147483647 w 215"/>
                  <a:gd name="T67" fmla="*/ 2147483647 h 265"/>
                  <a:gd name="T68" fmla="*/ 2147483647 w 215"/>
                  <a:gd name="T69" fmla="*/ 2147483647 h 265"/>
                  <a:gd name="T70" fmla="*/ 2147483647 w 215"/>
                  <a:gd name="T71" fmla="*/ 2147483647 h 265"/>
                  <a:gd name="T72" fmla="*/ 2147483647 w 215"/>
                  <a:gd name="T73" fmla="*/ 2147483647 h 265"/>
                  <a:gd name="T74" fmla="*/ 2147483647 w 215"/>
                  <a:gd name="T75" fmla="*/ 2147483647 h 265"/>
                  <a:gd name="T76" fmla="*/ 2147483647 w 215"/>
                  <a:gd name="T77" fmla="*/ 2147483647 h 265"/>
                  <a:gd name="T78" fmla="*/ 2147483647 w 215"/>
                  <a:gd name="T79" fmla="*/ 2147483647 h 265"/>
                  <a:gd name="T80" fmla="*/ 2147483647 w 215"/>
                  <a:gd name="T81" fmla="*/ 2147483647 h 265"/>
                  <a:gd name="T82" fmla="*/ 2147483647 w 215"/>
                  <a:gd name="T83" fmla="*/ 2147483647 h 265"/>
                  <a:gd name="T84" fmla="*/ 2147483647 w 215"/>
                  <a:gd name="T85" fmla="*/ 2147483647 h 265"/>
                  <a:gd name="T86" fmla="*/ 2147483647 w 215"/>
                  <a:gd name="T87" fmla="*/ 2147483647 h 265"/>
                  <a:gd name="T88" fmla="*/ 2147483647 w 215"/>
                  <a:gd name="T89" fmla="*/ 2147483647 h 265"/>
                  <a:gd name="T90" fmla="*/ 2147483647 w 215"/>
                  <a:gd name="T91" fmla="*/ 2147483647 h 265"/>
                  <a:gd name="T92" fmla="*/ 2147483647 w 215"/>
                  <a:gd name="T93" fmla="*/ 2147483647 h 265"/>
                  <a:gd name="T94" fmla="*/ 2147483647 w 215"/>
                  <a:gd name="T95" fmla="*/ 2147483647 h 265"/>
                  <a:gd name="T96" fmla="*/ 2147483647 w 215"/>
                  <a:gd name="T97" fmla="*/ 2147483647 h 265"/>
                  <a:gd name="T98" fmla="*/ 2147483647 w 215"/>
                  <a:gd name="T99" fmla="*/ 2147483647 h 265"/>
                  <a:gd name="T100" fmla="*/ 2147483647 w 215"/>
                  <a:gd name="T101" fmla="*/ 0 h 265"/>
                  <a:gd name="T102" fmla="*/ 2147483647 w 215"/>
                  <a:gd name="T103" fmla="*/ 2147483647 h 26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5"/>
                  <a:gd name="T157" fmla="*/ 0 h 265"/>
                  <a:gd name="T158" fmla="*/ 215 w 215"/>
                  <a:gd name="T159" fmla="*/ 265 h 26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5" h="265">
                    <a:moveTo>
                      <a:pt x="90" y="6"/>
                    </a:moveTo>
                    <a:lnTo>
                      <a:pt x="88" y="25"/>
                    </a:lnTo>
                    <a:lnTo>
                      <a:pt x="106" y="39"/>
                    </a:lnTo>
                    <a:lnTo>
                      <a:pt x="129" y="56"/>
                    </a:lnTo>
                    <a:lnTo>
                      <a:pt x="148" y="71"/>
                    </a:lnTo>
                    <a:lnTo>
                      <a:pt x="154" y="73"/>
                    </a:lnTo>
                    <a:lnTo>
                      <a:pt x="171" y="85"/>
                    </a:lnTo>
                    <a:lnTo>
                      <a:pt x="186" y="94"/>
                    </a:lnTo>
                    <a:lnTo>
                      <a:pt x="205" y="98"/>
                    </a:lnTo>
                    <a:lnTo>
                      <a:pt x="215" y="110"/>
                    </a:lnTo>
                    <a:lnTo>
                      <a:pt x="205" y="115"/>
                    </a:lnTo>
                    <a:lnTo>
                      <a:pt x="194" y="131"/>
                    </a:lnTo>
                    <a:lnTo>
                      <a:pt x="180" y="115"/>
                    </a:lnTo>
                    <a:lnTo>
                      <a:pt x="173" y="119"/>
                    </a:lnTo>
                    <a:lnTo>
                      <a:pt x="173" y="131"/>
                    </a:lnTo>
                    <a:lnTo>
                      <a:pt x="177" y="161"/>
                    </a:lnTo>
                    <a:lnTo>
                      <a:pt x="171" y="158"/>
                    </a:lnTo>
                    <a:lnTo>
                      <a:pt x="156" y="148"/>
                    </a:lnTo>
                    <a:lnTo>
                      <a:pt x="144" y="165"/>
                    </a:lnTo>
                    <a:lnTo>
                      <a:pt x="129" y="179"/>
                    </a:lnTo>
                    <a:lnTo>
                      <a:pt x="123" y="210"/>
                    </a:lnTo>
                    <a:lnTo>
                      <a:pt x="129" y="231"/>
                    </a:lnTo>
                    <a:lnTo>
                      <a:pt x="117" y="265"/>
                    </a:lnTo>
                    <a:lnTo>
                      <a:pt x="106" y="258"/>
                    </a:lnTo>
                    <a:lnTo>
                      <a:pt x="90" y="231"/>
                    </a:lnTo>
                    <a:lnTo>
                      <a:pt x="73" y="217"/>
                    </a:lnTo>
                    <a:lnTo>
                      <a:pt x="48" y="198"/>
                    </a:lnTo>
                    <a:lnTo>
                      <a:pt x="35" y="190"/>
                    </a:lnTo>
                    <a:lnTo>
                      <a:pt x="25" y="183"/>
                    </a:lnTo>
                    <a:lnTo>
                      <a:pt x="8" y="173"/>
                    </a:lnTo>
                    <a:lnTo>
                      <a:pt x="0" y="165"/>
                    </a:lnTo>
                    <a:lnTo>
                      <a:pt x="4" y="158"/>
                    </a:lnTo>
                    <a:lnTo>
                      <a:pt x="8" y="152"/>
                    </a:lnTo>
                    <a:lnTo>
                      <a:pt x="17" y="148"/>
                    </a:lnTo>
                    <a:lnTo>
                      <a:pt x="17" y="138"/>
                    </a:lnTo>
                    <a:lnTo>
                      <a:pt x="4" y="119"/>
                    </a:lnTo>
                    <a:lnTo>
                      <a:pt x="8" y="106"/>
                    </a:lnTo>
                    <a:lnTo>
                      <a:pt x="4" y="92"/>
                    </a:lnTo>
                    <a:lnTo>
                      <a:pt x="17" y="85"/>
                    </a:lnTo>
                    <a:lnTo>
                      <a:pt x="25" y="85"/>
                    </a:lnTo>
                    <a:lnTo>
                      <a:pt x="44" y="69"/>
                    </a:lnTo>
                    <a:lnTo>
                      <a:pt x="35" y="54"/>
                    </a:lnTo>
                    <a:lnTo>
                      <a:pt x="19" y="29"/>
                    </a:lnTo>
                    <a:lnTo>
                      <a:pt x="21" y="14"/>
                    </a:lnTo>
                    <a:lnTo>
                      <a:pt x="35" y="14"/>
                    </a:lnTo>
                    <a:lnTo>
                      <a:pt x="44" y="29"/>
                    </a:lnTo>
                    <a:lnTo>
                      <a:pt x="75" y="42"/>
                    </a:lnTo>
                    <a:lnTo>
                      <a:pt x="77" y="37"/>
                    </a:lnTo>
                    <a:lnTo>
                      <a:pt x="63" y="6"/>
                    </a:lnTo>
                    <a:lnTo>
                      <a:pt x="75" y="4"/>
                    </a:lnTo>
                    <a:lnTo>
                      <a:pt x="84" y="0"/>
                    </a:lnTo>
                    <a:lnTo>
                      <a:pt x="90" y="6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54" name="Freeform 121">
                <a:extLst>
                  <a:ext uri="{FF2B5EF4-FFF2-40B4-BE49-F238E27FC236}">
                    <a16:creationId xmlns:a16="http://schemas.microsoft.com/office/drawing/2014/main" id="{D3D66AD3-C0F5-41DE-B358-DCD1C04D7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6703" y="4726898"/>
                <a:ext cx="63357" cy="16673"/>
              </a:xfrm>
              <a:custGeom>
                <a:avLst/>
                <a:gdLst>
                  <a:gd name="T0" fmla="*/ 0 w 52"/>
                  <a:gd name="T1" fmla="*/ 2147483647 h 13"/>
                  <a:gd name="T2" fmla="*/ 2147483647 w 52"/>
                  <a:gd name="T3" fmla="*/ 0 h 13"/>
                  <a:gd name="T4" fmla="*/ 2147483647 w 52"/>
                  <a:gd name="T5" fmla="*/ 0 h 13"/>
                  <a:gd name="T6" fmla="*/ 2147483647 w 52"/>
                  <a:gd name="T7" fmla="*/ 2147483647 h 13"/>
                  <a:gd name="T8" fmla="*/ 2147483647 w 52"/>
                  <a:gd name="T9" fmla="*/ 2147483647 h 13"/>
                  <a:gd name="T10" fmla="*/ 2147483647 w 52"/>
                  <a:gd name="T11" fmla="*/ 2147483647 h 13"/>
                  <a:gd name="T12" fmla="*/ 2147483647 w 52"/>
                  <a:gd name="T13" fmla="*/ 2147483647 h 13"/>
                  <a:gd name="T14" fmla="*/ 2147483647 w 52"/>
                  <a:gd name="T15" fmla="*/ 2147483647 h 13"/>
                  <a:gd name="T16" fmla="*/ 2147483647 w 52"/>
                  <a:gd name="T17" fmla="*/ 2147483647 h 13"/>
                  <a:gd name="T18" fmla="*/ 0 w 52"/>
                  <a:gd name="T19" fmla="*/ 2147483647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"/>
                  <a:gd name="T31" fmla="*/ 0 h 13"/>
                  <a:gd name="T32" fmla="*/ 52 w 52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" h="13">
                    <a:moveTo>
                      <a:pt x="0" y="7"/>
                    </a:moveTo>
                    <a:lnTo>
                      <a:pt x="6" y="0"/>
                    </a:lnTo>
                    <a:lnTo>
                      <a:pt x="42" y="0"/>
                    </a:lnTo>
                    <a:lnTo>
                      <a:pt x="50" y="4"/>
                    </a:lnTo>
                    <a:lnTo>
                      <a:pt x="52" y="11"/>
                    </a:lnTo>
                    <a:lnTo>
                      <a:pt x="42" y="11"/>
                    </a:lnTo>
                    <a:lnTo>
                      <a:pt x="31" y="13"/>
                    </a:lnTo>
                    <a:lnTo>
                      <a:pt x="2" y="13"/>
                    </a:lnTo>
                    <a:lnTo>
                      <a:pt x="2" y="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55" name="Freeform 122">
                <a:extLst>
                  <a:ext uri="{FF2B5EF4-FFF2-40B4-BE49-F238E27FC236}">
                    <a16:creationId xmlns:a16="http://schemas.microsoft.com/office/drawing/2014/main" id="{D5B1E3A4-4E16-4195-A992-783F3B5831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9927" y="4368438"/>
                <a:ext cx="33346" cy="36680"/>
              </a:xfrm>
              <a:custGeom>
                <a:avLst/>
                <a:gdLst>
                  <a:gd name="T0" fmla="*/ 2147483647 w 29"/>
                  <a:gd name="T1" fmla="*/ 0 h 34"/>
                  <a:gd name="T2" fmla="*/ 2147483647 w 29"/>
                  <a:gd name="T3" fmla="*/ 2147483647 h 34"/>
                  <a:gd name="T4" fmla="*/ 2147483647 w 29"/>
                  <a:gd name="T5" fmla="*/ 2147483647 h 34"/>
                  <a:gd name="T6" fmla="*/ 2147483647 w 29"/>
                  <a:gd name="T7" fmla="*/ 2147483647 h 34"/>
                  <a:gd name="T8" fmla="*/ 2147483647 w 29"/>
                  <a:gd name="T9" fmla="*/ 2147483647 h 34"/>
                  <a:gd name="T10" fmla="*/ 2147483647 w 29"/>
                  <a:gd name="T11" fmla="*/ 2147483647 h 34"/>
                  <a:gd name="T12" fmla="*/ 2147483647 w 29"/>
                  <a:gd name="T13" fmla="*/ 2147483647 h 34"/>
                  <a:gd name="T14" fmla="*/ 2147483647 w 29"/>
                  <a:gd name="T15" fmla="*/ 2147483647 h 34"/>
                  <a:gd name="T16" fmla="*/ 0 w 29"/>
                  <a:gd name="T17" fmla="*/ 2147483647 h 34"/>
                  <a:gd name="T18" fmla="*/ 2147483647 w 29"/>
                  <a:gd name="T19" fmla="*/ 2147483647 h 34"/>
                  <a:gd name="T20" fmla="*/ 2147483647 w 29"/>
                  <a:gd name="T21" fmla="*/ 0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"/>
                  <a:gd name="T34" fmla="*/ 0 h 34"/>
                  <a:gd name="T35" fmla="*/ 29 w 29"/>
                  <a:gd name="T36" fmla="*/ 34 h 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" h="34">
                    <a:moveTo>
                      <a:pt x="10" y="0"/>
                    </a:moveTo>
                    <a:lnTo>
                      <a:pt x="16" y="17"/>
                    </a:lnTo>
                    <a:lnTo>
                      <a:pt x="19" y="23"/>
                    </a:lnTo>
                    <a:lnTo>
                      <a:pt x="27" y="28"/>
                    </a:lnTo>
                    <a:lnTo>
                      <a:pt x="29" y="34"/>
                    </a:lnTo>
                    <a:lnTo>
                      <a:pt x="25" y="34"/>
                    </a:lnTo>
                    <a:lnTo>
                      <a:pt x="18" y="28"/>
                    </a:lnTo>
                    <a:lnTo>
                      <a:pt x="4" y="28"/>
                    </a:lnTo>
                    <a:lnTo>
                      <a:pt x="0" y="2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56" name="Freeform 123">
                <a:extLst>
                  <a:ext uri="{FF2B5EF4-FFF2-40B4-BE49-F238E27FC236}">
                    <a16:creationId xmlns:a16="http://schemas.microsoft.com/office/drawing/2014/main" id="{3A29DF12-AD95-4995-885B-D07E5B73C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920" y="4373441"/>
                <a:ext cx="20007" cy="86697"/>
              </a:xfrm>
              <a:custGeom>
                <a:avLst/>
                <a:gdLst>
                  <a:gd name="T0" fmla="*/ 0 w 17"/>
                  <a:gd name="T1" fmla="*/ 2147483647 h 77"/>
                  <a:gd name="T2" fmla="*/ 0 w 17"/>
                  <a:gd name="T3" fmla="*/ 2147483647 h 77"/>
                  <a:gd name="T4" fmla="*/ 2147483647 w 17"/>
                  <a:gd name="T5" fmla="*/ 0 h 77"/>
                  <a:gd name="T6" fmla="*/ 2147483647 w 17"/>
                  <a:gd name="T7" fmla="*/ 2147483647 h 77"/>
                  <a:gd name="T8" fmla="*/ 2147483647 w 17"/>
                  <a:gd name="T9" fmla="*/ 2147483647 h 77"/>
                  <a:gd name="T10" fmla="*/ 2147483647 w 17"/>
                  <a:gd name="T11" fmla="*/ 2147483647 h 77"/>
                  <a:gd name="T12" fmla="*/ 2147483647 w 17"/>
                  <a:gd name="T13" fmla="*/ 2147483647 h 77"/>
                  <a:gd name="T14" fmla="*/ 2147483647 w 17"/>
                  <a:gd name="T15" fmla="*/ 2147483647 h 77"/>
                  <a:gd name="T16" fmla="*/ 2147483647 w 17"/>
                  <a:gd name="T17" fmla="*/ 2147483647 h 77"/>
                  <a:gd name="T18" fmla="*/ 2147483647 w 17"/>
                  <a:gd name="T19" fmla="*/ 2147483647 h 77"/>
                  <a:gd name="T20" fmla="*/ 2147483647 w 17"/>
                  <a:gd name="T21" fmla="*/ 2147483647 h 77"/>
                  <a:gd name="T22" fmla="*/ 0 w 17"/>
                  <a:gd name="T23" fmla="*/ 2147483647 h 77"/>
                  <a:gd name="T24" fmla="*/ 0 w 17"/>
                  <a:gd name="T25" fmla="*/ 2147483647 h 77"/>
                  <a:gd name="T26" fmla="*/ 0 w 17"/>
                  <a:gd name="T27" fmla="*/ 2147483647 h 77"/>
                  <a:gd name="T28" fmla="*/ 2147483647 w 17"/>
                  <a:gd name="T29" fmla="*/ 2147483647 h 77"/>
                  <a:gd name="T30" fmla="*/ 2147483647 w 17"/>
                  <a:gd name="T31" fmla="*/ 2147483647 h 77"/>
                  <a:gd name="T32" fmla="*/ 2147483647 w 17"/>
                  <a:gd name="T33" fmla="*/ 2147483647 h 77"/>
                  <a:gd name="T34" fmla="*/ 0 w 17"/>
                  <a:gd name="T35" fmla="*/ 2147483647 h 77"/>
                  <a:gd name="T36" fmla="*/ 0 w 17"/>
                  <a:gd name="T37" fmla="*/ 2147483647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77"/>
                  <a:gd name="T59" fmla="*/ 17 w 17"/>
                  <a:gd name="T60" fmla="*/ 77 h 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77">
                    <a:moveTo>
                      <a:pt x="0" y="4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6"/>
                    </a:lnTo>
                    <a:lnTo>
                      <a:pt x="8" y="21"/>
                    </a:lnTo>
                    <a:lnTo>
                      <a:pt x="8" y="25"/>
                    </a:lnTo>
                    <a:lnTo>
                      <a:pt x="12" y="33"/>
                    </a:lnTo>
                    <a:lnTo>
                      <a:pt x="12" y="54"/>
                    </a:lnTo>
                    <a:lnTo>
                      <a:pt x="17" y="77"/>
                    </a:lnTo>
                    <a:lnTo>
                      <a:pt x="6" y="56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8" y="33"/>
                    </a:lnTo>
                    <a:lnTo>
                      <a:pt x="8" y="23"/>
                    </a:lnTo>
                    <a:lnTo>
                      <a:pt x="4" y="14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57" name="Freeform 124">
                <a:extLst>
                  <a:ext uri="{FF2B5EF4-FFF2-40B4-BE49-F238E27FC236}">
                    <a16:creationId xmlns:a16="http://schemas.microsoft.com/office/drawing/2014/main" id="{3F1FEA42-AB02-44FF-A319-AD6F4D139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3358" y="4660208"/>
                <a:ext cx="56688" cy="23342"/>
              </a:xfrm>
              <a:custGeom>
                <a:avLst/>
                <a:gdLst>
                  <a:gd name="T0" fmla="*/ 0 w 48"/>
                  <a:gd name="T1" fmla="*/ 2147483647 h 18"/>
                  <a:gd name="T2" fmla="*/ 2147483647 w 48"/>
                  <a:gd name="T3" fmla="*/ 0 h 18"/>
                  <a:gd name="T4" fmla="*/ 2147483647 w 48"/>
                  <a:gd name="T5" fmla="*/ 0 h 18"/>
                  <a:gd name="T6" fmla="*/ 2147483647 w 48"/>
                  <a:gd name="T7" fmla="*/ 2147483647 h 18"/>
                  <a:gd name="T8" fmla="*/ 2147483647 w 48"/>
                  <a:gd name="T9" fmla="*/ 2147483647 h 18"/>
                  <a:gd name="T10" fmla="*/ 2147483647 w 48"/>
                  <a:gd name="T11" fmla="*/ 2147483647 h 18"/>
                  <a:gd name="T12" fmla="*/ 2147483647 w 48"/>
                  <a:gd name="T13" fmla="*/ 2147483647 h 18"/>
                  <a:gd name="T14" fmla="*/ 2147483647 w 48"/>
                  <a:gd name="T15" fmla="*/ 2147483647 h 18"/>
                  <a:gd name="T16" fmla="*/ 2147483647 w 48"/>
                  <a:gd name="T17" fmla="*/ 2147483647 h 18"/>
                  <a:gd name="T18" fmla="*/ 2147483647 w 48"/>
                  <a:gd name="T19" fmla="*/ 2147483647 h 18"/>
                  <a:gd name="T20" fmla="*/ 2147483647 w 48"/>
                  <a:gd name="T21" fmla="*/ 2147483647 h 18"/>
                  <a:gd name="T22" fmla="*/ 2147483647 w 48"/>
                  <a:gd name="T23" fmla="*/ 2147483647 h 18"/>
                  <a:gd name="T24" fmla="*/ 0 w 48"/>
                  <a:gd name="T25" fmla="*/ 2147483647 h 18"/>
                  <a:gd name="T26" fmla="*/ 0 w 48"/>
                  <a:gd name="T27" fmla="*/ 2147483647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8"/>
                  <a:gd name="T43" fmla="*/ 0 h 18"/>
                  <a:gd name="T44" fmla="*/ 48 w 48"/>
                  <a:gd name="T45" fmla="*/ 18 h 1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8" h="18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29" y="6"/>
                    </a:lnTo>
                    <a:lnTo>
                      <a:pt x="37" y="8"/>
                    </a:lnTo>
                    <a:lnTo>
                      <a:pt x="44" y="10"/>
                    </a:lnTo>
                    <a:lnTo>
                      <a:pt x="48" y="12"/>
                    </a:lnTo>
                    <a:lnTo>
                      <a:pt x="44" y="16"/>
                    </a:lnTo>
                    <a:lnTo>
                      <a:pt x="35" y="18"/>
                    </a:lnTo>
                    <a:lnTo>
                      <a:pt x="25" y="18"/>
                    </a:lnTo>
                    <a:lnTo>
                      <a:pt x="16" y="18"/>
                    </a:lnTo>
                    <a:lnTo>
                      <a:pt x="4" y="18"/>
                    </a:lnTo>
                    <a:lnTo>
                      <a:pt x="0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58" name="Freeform 127">
                <a:extLst>
                  <a:ext uri="{FF2B5EF4-FFF2-40B4-BE49-F238E27FC236}">
                    <a16:creationId xmlns:a16="http://schemas.microsoft.com/office/drawing/2014/main" id="{DF745EB7-DCD1-478C-B8B4-F9DCFDC0D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9738" y="1858963"/>
                <a:ext cx="34925" cy="42862"/>
              </a:xfrm>
              <a:custGeom>
                <a:avLst/>
                <a:gdLst>
                  <a:gd name="T0" fmla="*/ 2147483647 w 31"/>
                  <a:gd name="T1" fmla="*/ 2147483647 h 40"/>
                  <a:gd name="T2" fmla="*/ 2147483647 w 31"/>
                  <a:gd name="T3" fmla="*/ 2147483647 h 40"/>
                  <a:gd name="T4" fmla="*/ 2147483647 w 31"/>
                  <a:gd name="T5" fmla="*/ 2147483647 h 40"/>
                  <a:gd name="T6" fmla="*/ 2147483647 w 31"/>
                  <a:gd name="T7" fmla="*/ 0 h 40"/>
                  <a:gd name="T8" fmla="*/ 2147483647 w 31"/>
                  <a:gd name="T9" fmla="*/ 2147483647 h 40"/>
                  <a:gd name="T10" fmla="*/ 2147483647 w 31"/>
                  <a:gd name="T11" fmla="*/ 2147483647 h 40"/>
                  <a:gd name="T12" fmla="*/ 2147483647 w 31"/>
                  <a:gd name="T13" fmla="*/ 2147483647 h 40"/>
                  <a:gd name="T14" fmla="*/ 2147483647 w 31"/>
                  <a:gd name="T15" fmla="*/ 2147483647 h 40"/>
                  <a:gd name="T16" fmla="*/ 2147483647 w 31"/>
                  <a:gd name="T17" fmla="*/ 2147483647 h 40"/>
                  <a:gd name="T18" fmla="*/ 0 w 31"/>
                  <a:gd name="T19" fmla="*/ 2147483647 h 40"/>
                  <a:gd name="T20" fmla="*/ 2147483647 w 31"/>
                  <a:gd name="T21" fmla="*/ 2147483647 h 40"/>
                  <a:gd name="T22" fmla="*/ 2147483647 w 31"/>
                  <a:gd name="T23" fmla="*/ 2147483647 h 40"/>
                  <a:gd name="T24" fmla="*/ 2147483647 w 31"/>
                  <a:gd name="T25" fmla="*/ 2147483647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40"/>
                  <a:gd name="T41" fmla="*/ 31 w 31"/>
                  <a:gd name="T42" fmla="*/ 40 h 4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40">
                    <a:moveTo>
                      <a:pt x="21" y="40"/>
                    </a:moveTo>
                    <a:lnTo>
                      <a:pt x="27" y="34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25" y="7"/>
                    </a:lnTo>
                    <a:lnTo>
                      <a:pt x="17" y="9"/>
                    </a:lnTo>
                    <a:lnTo>
                      <a:pt x="8" y="17"/>
                    </a:lnTo>
                    <a:lnTo>
                      <a:pt x="8" y="27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11" y="36"/>
                    </a:lnTo>
                    <a:lnTo>
                      <a:pt x="17" y="36"/>
                    </a:lnTo>
                    <a:lnTo>
                      <a:pt x="21" y="40"/>
                    </a:lnTo>
                    <a:close/>
                  </a:path>
                </a:pathLst>
              </a:custGeom>
              <a:solidFill>
                <a:srgbClr val="1D527F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dirty="0"/>
              </a:p>
            </p:txBody>
          </p:sp>
          <p:sp>
            <p:nvSpPr>
              <p:cNvPr id="59" name="Freeform 129">
                <a:extLst>
                  <a:ext uri="{FF2B5EF4-FFF2-40B4-BE49-F238E27FC236}">
                    <a16:creationId xmlns:a16="http://schemas.microsoft.com/office/drawing/2014/main" id="{3F74A072-3DE3-4840-9BBB-702C78FCC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2588" y="1876425"/>
                <a:ext cx="11112" cy="22225"/>
              </a:xfrm>
              <a:custGeom>
                <a:avLst/>
                <a:gdLst>
                  <a:gd name="T0" fmla="*/ 2147483647 w 12"/>
                  <a:gd name="T1" fmla="*/ 2147483647 h 17"/>
                  <a:gd name="T2" fmla="*/ 2147483647 w 12"/>
                  <a:gd name="T3" fmla="*/ 0 h 17"/>
                  <a:gd name="T4" fmla="*/ 2147483647 w 12"/>
                  <a:gd name="T5" fmla="*/ 2147483647 h 17"/>
                  <a:gd name="T6" fmla="*/ 0 w 12"/>
                  <a:gd name="T7" fmla="*/ 2147483647 h 17"/>
                  <a:gd name="T8" fmla="*/ 2147483647 w 12"/>
                  <a:gd name="T9" fmla="*/ 2147483647 h 17"/>
                  <a:gd name="T10" fmla="*/ 2147483647 w 12"/>
                  <a:gd name="T11" fmla="*/ 2147483647 h 17"/>
                  <a:gd name="T12" fmla="*/ 2147483647 w 12"/>
                  <a:gd name="T13" fmla="*/ 214748364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7"/>
                  <a:gd name="T23" fmla="*/ 12 w 12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7">
                    <a:moveTo>
                      <a:pt x="12" y="8"/>
                    </a:moveTo>
                    <a:lnTo>
                      <a:pt x="12" y="0"/>
                    </a:lnTo>
                    <a:lnTo>
                      <a:pt x="4" y="4"/>
                    </a:lnTo>
                    <a:lnTo>
                      <a:pt x="0" y="12"/>
                    </a:lnTo>
                    <a:lnTo>
                      <a:pt x="6" y="17"/>
                    </a:lnTo>
                    <a:lnTo>
                      <a:pt x="12" y="17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1D527F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dirty="0"/>
              </a:p>
            </p:txBody>
          </p:sp>
          <p:sp>
            <p:nvSpPr>
              <p:cNvPr id="60" name="Freeform 149">
                <a:extLst>
                  <a:ext uri="{FF2B5EF4-FFF2-40B4-BE49-F238E27FC236}">
                    <a16:creationId xmlns:a16="http://schemas.microsoft.com/office/drawing/2014/main" id="{33DE1B52-338D-4CA3-9F4C-0DAF3A748B50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300945" y="4643536"/>
                <a:ext cx="43349" cy="30011"/>
              </a:xfrm>
              <a:custGeom>
                <a:avLst/>
                <a:gdLst>
                  <a:gd name="T0" fmla="*/ 0 w 37"/>
                  <a:gd name="T1" fmla="*/ 0 h 33"/>
                  <a:gd name="T2" fmla="*/ 2147483647 w 37"/>
                  <a:gd name="T3" fmla="*/ 2147483647 h 33"/>
                  <a:gd name="T4" fmla="*/ 2147483647 w 37"/>
                  <a:gd name="T5" fmla="*/ 2147483647 h 33"/>
                  <a:gd name="T6" fmla="*/ 2147483647 w 37"/>
                  <a:gd name="T7" fmla="*/ 2147483647 h 33"/>
                  <a:gd name="T8" fmla="*/ 2147483647 w 37"/>
                  <a:gd name="T9" fmla="*/ 2147483647 h 33"/>
                  <a:gd name="T10" fmla="*/ 2147483647 w 37"/>
                  <a:gd name="T11" fmla="*/ 2147483647 h 33"/>
                  <a:gd name="T12" fmla="*/ 2147483647 w 37"/>
                  <a:gd name="T13" fmla="*/ 2147483647 h 33"/>
                  <a:gd name="T14" fmla="*/ 2147483647 w 37"/>
                  <a:gd name="T15" fmla="*/ 2147483647 h 33"/>
                  <a:gd name="T16" fmla="*/ 0 w 37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"/>
                  <a:gd name="T28" fmla="*/ 0 h 33"/>
                  <a:gd name="T29" fmla="*/ 37 w 37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" h="33">
                    <a:moveTo>
                      <a:pt x="0" y="0"/>
                    </a:moveTo>
                    <a:lnTo>
                      <a:pt x="10" y="16"/>
                    </a:lnTo>
                    <a:lnTo>
                      <a:pt x="14" y="29"/>
                    </a:lnTo>
                    <a:lnTo>
                      <a:pt x="25" y="33"/>
                    </a:lnTo>
                    <a:lnTo>
                      <a:pt x="37" y="31"/>
                    </a:lnTo>
                    <a:lnTo>
                      <a:pt x="37" y="21"/>
                    </a:lnTo>
                    <a:lnTo>
                      <a:pt x="25" y="8"/>
                    </a:lnTo>
                    <a:lnTo>
                      <a:pt x="1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61" name="Freeform 150">
                <a:extLst>
                  <a:ext uri="{FF2B5EF4-FFF2-40B4-BE49-F238E27FC236}">
                    <a16:creationId xmlns:a16="http://schemas.microsoft.com/office/drawing/2014/main" id="{3A31FA2E-30FB-4C1C-8B78-A1BE2D60A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3528" y="2130987"/>
                <a:ext cx="123379" cy="110039"/>
              </a:xfrm>
              <a:custGeom>
                <a:avLst/>
                <a:gdLst>
                  <a:gd name="T0" fmla="*/ 2147483647 w 106"/>
                  <a:gd name="T1" fmla="*/ 0 h 110"/>
                  <a:gd name="T2" fmla="*/ 2147483647 w 106"/>
                  <a:gd name="T3" fmla="*/ 0 h 110"/>
                  <a:gd name="T4" fmla="*/ 2147483647 w 106"/>
                  <a:gd name="T5" fmla="*/ 2147483647 h 110"/>
                  <a:gd name="T6" fmla="*/ 2147483647 w 106"/>
                  <a:gd name="T7" fmla="*/ 2147483647 h 110"/>
                  <a:gd name="T8" fmla="*/ 2147483647 w 106"/>
                  <a:gd name="T9" fmla="*/ 2147483647 h 110"/>
                  <a:gd name="T10" fmla="*/ 2147483647 w 106"/>
                  <a:gd name="T11" fmla="*/ 2147483647 h 110"/>
                  <a:gd name="T12" fmla="*/ 2147483647 w 106"/>
                  <a:gd name="T13" fmla="*/ 2147483647 h 110"/>
                  <a:gd name="T14" fmla="*/ 0 w 106"/>
                  <a:gd name="T15" fmla="*/ 2147483647 h 110"/>
                  <a:gd name="T16" fmla="*/ 2147483647 w 106"/>
                  <a:gd name="T17" fmla="*/ 2147483647 h 110"/>
                  <a:gd name="T18" fmla="*/ 2147483647 w 106"/>
                  <a:gd name="T19" fmla="*/ 2147483647 h 110"/>
                  <a:gd name="T20" fmla="*/ 2147483647 w 106"/>
                  <a:gd name="T21" fmla="*/ 2147483647 h 110"/>
                  <a:gd name="T22" fmla="*/ 2147483647 w 106"/>
                  <a:gd name="T23" fmla="*/ 2147483647 h 110"/>
                  <a:gd name="T24" fmla="*/ 2147483647 w 106"/>
                  <a:gd name="T25" fmla="*/ 2147483647 h 110"/>
                  <a:gd name="T26" fmla="*/ 2147483647 w 106"/>
                  <a:gd name="T27" fmla="*/ 2147483647 h 110"/>
                  <a:gd name="T28" fmla="*/ 2147483647 w 106"/>
                  <a:gd name="T29" fmla="*/ 2147483647 h 110"/>
                  <a:gd name="T30" fmla="*/ 2147483647 w 106"/>
                  <a:gd name="T31" fmla="*/ 2147483647 h 110"/>
                  <a:gd name="T32" fmla="*/ 2147483647 w 106"/>
                  <a:gd name="T33" fmla="*/ 2147483647 h 110"/>
                  <a:gd name="T34" fmla="*/ 2147483647 w 106"/>
                  <a:gd name="T35" fmla="*/ 2147483647 h 110"/>
                  <a:gd name="T36" fmla="*/ 2147483647 w 106"/>
                  <a:gd name="T37" fmla="*/ 2147483647 h 110"/>
                  <a:gd name="T38" fmla="*/ 2147483647 w 106"/>
                  <a:gd name="T39" fmla="*/ 2147483647 h 110"/>
                  <a:gd name="T40" fmla="*/ 2147483647 w 106"/>
                  <a:gd name="T41" fmla="*/ 2147483647 h 110"/>
                  <a:gd name="T42" fmla="*/ 2147483647 w 106"/>
                  <a:gd name="T43" fmla="*/ 2147483647 h 110"/>
                  <a:gd name="T44" fmla="*/ 2147483647 w 106"/>
                  <a:gd name="T45" fmla="*/ 2147483647 h 110"/>
                  <a:gd name="T46" fmla="*/ 2147483647 w 106"/>
                  <a:gd name="T47" fmla="*/ 2147483647 h 110"/>
                  <a:gd name="T48" fmla="*/ 2147483647 w 106"/>
                  <a:gd name="T49" fmla="*/ 2147483647 h 110"/>
                  <a:gd name="T50" fmla="*/ 2147483647 w 106"/>
                  <a:gd name="T51" fmla="*/ 2147483647 h 110"/>
                  <a:gd name="T52" fmla="*/ 2147483647 w 106"/>
                  <a:gd name="T53" fmla="*/ 2147483647 h 110"/>
                  <a:gd name="T54" fmla="*/ 2147483647 w 106"/>
                  <a:gd name="T55" fmla="*/ 2147483647 h 110"/>
                  <a:gd name="T56" fmla="*/ 2147483647 w 106"/>
                  <a:gd name="T57" fmla="*/ 2147483647 h 110"/>
                  <a:gd name="T58" fmla="*/ 2147483647 w 106"/>
                  <a:gd name="T59" fmla="*/ 2147483647 h 110"/>
                  <a:gd name="T60" fmla="*/ 2147483647 w 106"/>
                  <a:gd name="T61" fmla="*/ 2147483647 h 110"/>
                  <a:gd name="T62" fmla="*/ 2147483647 w 106"/>
                  <a:gd name="T63" fmla="*/ 2147483647 h 110"/>
                  <a:gd name="T64" fmla="*/ 2147483647 w 106"/>
                  <a:gd name="T65" fmla="*/ 2147483647 h 110"/>
                  <a:gd name="T66" fmla="*/ 2147483647 w 106"/>
                  <a:gd name="T67" fmla="*/ 0 h 1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6"/>
                  <a:gd name="T103" fmla="*/ 0 h 110"/>
                  <a:gd name="T104" fmla="*/ 106 w 106"/>
                  <a:gd name="T105" fmla="*/ 110 h 11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6" h="110">
                    <a:moveTo>
                      <a:pt x="87" y="0"/>
                    </a:moveTo>
                    <a:lnTo>
                      <a:pt x="77" y="0"/>
                    </a:lnTo>
                    <a:lnTo>
                      <a:pt x="56" y="6"/>
                    </a:lnTo>
                    <a:lnTo>
                      <a:pt x="37" y="8"/>
                    </a:lnTo>
                    <a:lnTo>
                      <a:pt x="29" y="25"/>
                    </a:lnTo>
                    <a:lnTo>
                      <a:pt x="21" y="25"/>
                    </a:lnTo>
                    <a:lnTo>
                      <a:pt x="14" y="29"/>
                    </a:lnTo>
                    <a:lnTo>
                      <a:pt x="0" y="25"/>
                    </a:lnTo>
                    <a:lnTo>
                      <a:pt x="2" y="41"/>
                    </a:lnTo>
                    <a:lnTo>
                      <a:pt x="4" y="48"/>
                    </a:lnTo>
                    <a:lnTo>
                      <a:pt x="2" y="52"/>
                    </a:lnTo>
                    <a:lnTo>
                      <a:pt x="4" y="60"/>
                    </a:lnTo>
                    <a:lnTo>
                      <a:pt x="14" y="70"/>
                    </a:lnTo>
                    <a:lnTo>
                      <a:pt x="21" y="73"/>
                    </a:lnTo>
                    <a:lnTo>
                      <a:pt x="25" y="83"/>
                    </a:lnTo>
                    <a:lnTo>
                      <a:pt x="18" y="100"/>
                    </a:lnTo>
                    <a:lnTo>
                      <a:pt x="18" y="110"/>
                    </a:lnTo>
                    <a:lnTo>
                      <a:pt x="27" y="91"/>
                    </a:lnTo>
                    <a:lnTo>
                      <a:pt x="37" y="73"/>
                    </a:lnTo>
                    <a:lnTo>
                      <a:pt x="37" y="60"/>
                    </a:lnTo>
                    <a:lnTo>
                      <a:pt x="41" y="54"/>
                    </a:lnTo>
                    <a:lnTo>
                      <a:pt x="46" y="58"/>
                    </a:lnTo>
                    <a:lnTo>
                      <a:pt x="56" y="60"/>
                    </a:lnTo>
                    <a:lnTo>
                      <a:pt x="64" y="60"/>
                    </a:lnTo>
                    <a:lnTo>
                      <a:pt x="71" y="54"/>
                    </a:lnTo>
                    <a:lnTo>
                      <a:pt x="73" y="45"/>
                    </a:lnTo>
                    <a:lnTo>
                      <a:pt x="89" y="33"/>
                    </a:lnTo>
                    <a:lnTo>
                      <a:pt x="94" y="25"/>
                    </a:lnTo>
                    <a:lnTo>
                      <a:pt x="106" y="22"/>
                    </a:lnTo>
                    <a:lnTo>
                      <a:pt x="104" y="16"/>
                    </a:lnTo>
                    <a:lnTo>
                      <a:pt x="96" y="10"/>
                    </a:lnTo>
                    <a:lnTo>
                      <a:pt x="91" y="6"/>
                    </a:lnTo>
                    <a:lnTo>
                      <a:pt x="87" y="4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7CCB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62" name="Freeform 151">
                <a:extLst>
                  <a:ext uri="{FF2B5EF4-FFF2-40B4-BE49-F238E27FC236}">
                    <a16:creationId xmlns:a16="http://schemas.microsoft.com/office/drawing/2014/main" id="{BD3D6F77-B78E-41CB-A3D6-A03573338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0197" y="2059296"/>
                <a:ext cx="88366" cy="58353"/>
              </a:xfrm>
              <a:custGeom>
                <a:avLst/>
                <a:gdLst>
                  <a:gd name="T0" fmla="*/ 2147483647 w 73"/>
                  <a:gd name="T1" fmla="*/ 2147483647 h 58"/>
                  <a:gd name="T2" fmla="*/ 2147483647 w 73"/>
                  <a:gd name="T3" fmla="*/ 2147483647 h 58"/>
                  <a:gd name="T4" fmla="*/ 2147483647 w 73"/>
                  <a:gd name="T5" fmla="*/ 2147483647 h 58"/>
                  <a:gd name="T6" fmla="*/ 2147483647 w 73"/>
                  <a:gd name="T7" fmla="*/ 2147483647 h 58"/>
                  <a:gd name="T8" fmla="*/ 2147483647 w 73"/>
                  <a:gd name="T9" fmla="*/ 2147483647 h 58"/>
                  <a:gd name="T10" fmla="*/ 0 w 73"/>
                  <a:gd name="T11" fmla="*/ 2147483647 h 58"/>
                  <a:gd name="T12" fmla="*/ 2147483647 w 73"/>
                  <a:gd name="T13" fmla="*/ 2147483647 h 58"/>
                  <a:gd name="T14" fmla="*/ 2147483647 w 73"/>
                  <a:gd name="T15" fmla="*/ 2147483647 h 58"/>
                  <a:gd name="T16" fmla="*/ 2147483647 w 73"/>
                  <a:gd name="T17" fmla="*/ 2147483647 h 58"/>
                  <a:gd name="T18" fmla="*/ 2147483647 w 73"/>
                  <a:gd name="T19" fmla="*/ 2147483647 h 58"/>
                  <a:gd name="T20" fmla="*/ 2147483647 w 73"/>
                  <a:gd name="T21" fmla="*/ 2147483647 h 58"/>
                  <a:gd name="T22" fmla="*/ 2147483647 w 73"/>
                  <a:gd name="T23" fmla="*/ 2147483647 h 58"/>
                  <a:gd name="T24" fmla="*/ 2147483647 w 73"/>
                  <a:gd name="T25" fmla="*/ 2147483647 h 58"/>
                  <a:gd name="T26" fmla="*/ 2147483647 w 73"/>
                  <a:gd name="T27" fmla="*/ 2147483647 h 58"/>
                  <a:gd name="T28" fmla="*/ 2147483647 w 73"/>
                  <a:gd name="T29" fmla="*/ 2147483647 h 58"/>
                  <a:gd name="T30" fmla="*/ 2147483647 w 73"/>
                  <a:gd name="T31" fmla="*/ 2147483647 h 58"/>
                  <a:gd name="T32" fmla="*/ 2147483647 w 73"/>
                  <a:gd name="T33" fmla="*/ 2147483647 h 58"/>
                  <a:gd name="T34" fmla="*/ 2147483647 w 73"/>
                  <a:gd name="T35" fmla="*/ 0 h 58"/>
                  <a:gd name="T36" fmla="*/ 2147483647 w 73"/>
                  <a:gd name="T37" fmla="*/ 0 h 58"/>
                  <a:gd name="T38" fmla="*/ 2147483647 w 73"/>
                  <a:gd name="T39" fmla="*/ 2147483647 h 58"/>
                  <a:gd name="T40" fmla="*/ 2147483647 w 73"/>
                  <a:gd name="T41" fmla="*/ 2147483647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3"/>
                  <a:gd name="T64" fmla="*/ 0 h 58"/>
                  <a:gd name="T65" fmla="*/ 73 w 73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3" h="58">
                    <a:moveTo>
                      <a:pt x="31" y="12"/>
                    </a:moveTo>
                    <a:lnTo>
                      <a:pt x="29" y="21"/>
                    </a:lnTo>
                    <a:lnTo>
                      <a:pt x="23" y="23"/>
                    </a:lnTo>
                    <a:lnTo>
                      <a:pt x="15" y="23"/>
                    </a:lnTo>
                    <a:lnTo>
                      <a:pt x="6" y="25"/>
                    </a:lnTo>
                    <a:lnTo>
                      <a:pt x="0" y="33"/>
                    </a:lnTo>
                    <a:lnTo>
                      <a:pt x="6" y="35"/>
                    </a:lnTo>
                    <a:lnTo>
                      <a:pt x="19" y="35"/>
                    </a:lnTo>
                    <a:lnTo>
                      <a:pt x="25" y="44"/>
                    </a:lnTo>
                    <a:lnTo>
                      <a:pt x="31" y="58"/>
                    </a:lnTo>
                    <a:lnTo>
                      <a:pt x="40" y="56"/>
                    </a:lnTo>
                    <a:lnTo>
                      <a:pt x="50" y="41"/>
                    </a:lnTo>
                    <a:lnTo>
                      <a:pt x="60" y="35"/>
                    </a:lnTo>
                    <a:lnTo>
                      <a:pt x="73" y="29"/>
                    </a:lnTo>
                    <a:lnTo>
                      <a:pt x="71" y="16"/>
                    </a:lnTo>
                    <a:lnTo>
                      <a:pt x="62" y="12"/>
                    </a:lnTo>
                    <a:lnTo>
                      <a:pt x="56" y="8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35" y="8"/>
                    </a:lnTo>
                    <a:lnTo>
                      <a:pt x="31" y="12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63" name="Freeform 152">
                <a:extLst>
                  <a:ext uri="{FF2B5EF4-FFF2-40B4-BE49-F238E27FC236}">
                    <a16:creationId xmlns:a16="http://schemas.microsoft.com/office/drawing/2014/main" id="{56D46B88-539F-437E-95F4-4B57DCABE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9669" y="1504100"/>
                <a:ext cx="18341" cy="33345"/>
              </a:xfrm>
              <a:custGeom>
                <a:avLst/>
                <a:gdLst>
                  <a:gd name="T0" fmla="*/ 2147483647 w 15"/>
                  <a:gd name="T1" fmla="*/ 2147483647 h 27"/>
                  <a:gd name="T2" fmla="*/ 2147483647 w 15"/>
                  <a:gd name="T3" fmla="*/ 2147483647 h 27"/>
                  <a:gd name="T4" fmla="*/ 2147483647 w 15"/>
                  <a:gd name="T5" fmla="*/ 2147483647 h 27"/>
                  <a:gd name="T6" fmla="*/ 2147483647 w 15"/>
                  <a:gd name="T7" fmla="*/ 2147483647 h 27"/>
                  <a:gd name="T8" fmla="*/ 2147483647 w 15"/>
                  <a:gd name="T9" fmla="*/ 2147483647 h 27"/>
                  <a:gd name="T10" fmla="*/ 2147483647 w 15"/>
                  <a:gd name="T11" fmla="*/ 0 h 27"/>
                  <a:gd name="T12" fmla="*/ 2147483647 w 15"/>
                  <a:gd name="T13" fmla="*/ 2147483647 h 27"/>
                  <a:gd name="T14" fmla="*/ 0 w 15"/>
                  <a:gd name="T15" fmla="*/ 2147483647 h 27"/>
                  <a:gd name="T16" fmla="*/ 0 w 15"/>
                  <a:gd name="T17" fmla="*/ 2147483647 h 27"/>
                  <a:gd name="T18" fmla="*/ 2147483647 w 15"/>
                  <a:gd name="T19" fmla="*/ 2147483647 h 27"/>
                  <a:gd name="T20" fmla="*/ 2147483647 w 15"/>
                  <a:gd name="T21" fmla="*/ 2147483647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27"/>
                  <a:gd name="T35" fmla="*/ 15 w 15"/>
                  <a:gd name="T36" fmla="*/ 27 h 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27">
                    <a:moveTo>
                      <a:pt x="5" y="27"/>
                    </a:moveTo>
                    <a:lnTo>
                      <a:pt x="7" y="23"/>
                    </a:lnTo>
                    <a:lnTo>
                      <a:pt x="11" y="16"/>
                    </a:lnTo>
                    <a:lnTo>
                      <a:pt x="15" y="12"/>
                    </a:lnTo>
                    <a:lnTo>
                      <a:pt x="15" y="4"/>
                    </a:lnTo>
                    <a:lnTo>
                      <a:pt x="5" y="0"/>
                    </a:lnTo>
                    <a:lnTo>
                      <a:pt x="2" y="6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5" y="27"/>
                    </a:lnTo>
                    <a:close/>
                  </a:path>
                </a:pathLst>
              </a:custGeom>
              <a:solidFill>
                <a:srgbClr val="1D527F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64" name="Freeform 153">
                <a:extLst>
                  <a:ext uri="{FF2B5EF4-FFF2-40B4-BE49-F238E27FC236}">
                    <a16:creationId xmlns:a16="http://schemas.microsoft.com/office/drawing/2014/main" id="{4F8B80BA-2579-44E6-86D4-4D812AF18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4619" y="1995940"/>
                <a:ext cx="13338" cy="33345"/>
              </a:xfrm>
              <a:custGeom>
                <a:avLst/>
                <a:gdLst>
                  <a:gd name="T0" fmla="*/ 2147483647 w 10"/>
                  <a:gd name="T1" fmla="*/ 2147483647 h 28"/>
                  <a:gd name="T2" fmla="*/ 2147483647 w 10"/>
                  <a:gd name="T3" fmla="*/ 2147483647 h 28"/>
                  <a:gd name="T4" fmla="*/ 2147483647 w 10"/>
                  <a:gd name="T5" fmla="*/ 2147483647 h 28"/>
                  <a:gd name="T6" fmla="*/ 2147483647 w 10"/>
                  <a:gd name="T7" fmla="*/ 0 h 28"/>
                  <a:gd name="T8" fmla="*/ 2147483647 w 10"/>
                  <a:gd name="T9" fmla="*/ 2147483647 h 28"/>
                  <a:gd name="T10" fmla="*/ 2147483647 w 10"/>
                  <a:gd name="T11" fmla="*/ 2147483647 h 28"/>
                  <a:gd name="T12" fmla="*/ 0 w 10"/>
                  <a:gd name="T13" fmla="*/ 2147483647 h 28"/>
                  <a:gd name="T14" fmla="*/ 2147483647 w 10"/>
                  <a:gd name="T15" fmla="*/ 2147483647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28"/>
                  <a:gd name="T26" fmla="*/ 10 w 10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28">
                    <a:moveTo>
                      <a:pt x="6" y="28"/>
                    </a:moveTo>
                    <a:lnTo>
                      <a:pt x="10" y="1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2" y="11"/>
                    </a:lnTo>
                    <a:lnTo>
                      <a:pt x="0" y="28"/>
                    </a:lnTo>
                    <a:lnTo>
                      <a:pt x="6" y="28"/>
                    </a:lnTo>
                    <a:close/>
                  </a:path>
                </a:pathLst>
              </a:custGeom>
              <a:solidFill>
                <a:srgbClr val="634274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65" name="Freeform 154">
                <a:extLst>
                  <a:ext uri="{FF2B5EF4-FFF2-40B4-BE49-F238E27FC236}">
                    <a16:creationId xmlns:a16="http://schemas.microsoft.com/office/drawing/2014/main" id="{2D75D2C7-14A7-4A52-86F8-4457D6633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7958" y="1695835"/>
                <a:ext cx="18340" cy="28343"/>
              </a:xfrm>
              <a:custGeom>
                <a:avLst/>
                <a:gdLst>
                  <a:gd name="T0" fmla="*/ 2147483647 w 19"/>
                  <a:gd name="T1" fmla="*/ 2147483647 h 23"/>
                  <a:gd name="T2" fmla="*/ 2147483647 w 19"/>
                  <a:gd name="T3" fmla="*/ 0 h 23"/>
                  <a:gd name="T4" fmla="*/ 2147483647 w 19"/>
                  <a:gd name="T5" fmla="*/ 2147483647 h 23"/>
                  <a:gd name="T6" fmla="*/ 2147483647 w 19"/>
                  <a:gd name="T7" fmla="*/ 2147483647 h 23"/>
                  <a:gd name="T8" fmla="*/ 2147483647 w 19"/>
                  <a:gd name="T9" fmla="*/ 2147483647 h 23"/>
                  <a:gd name="T10" fmla="*/ 2147483647 w 19"/>
                  <a:gd name="T11" fmla="*/ 2147483647 h 23"/>
                  <a:gd name="T12" fmla="*/ 0 w 19"/>
                  <a:gd name="T13" fmla="*/ 2147483647 h 23"/>
                  <a:gd name="T14" fmla="*/ 2147483647 w 19"/>
                  <a:gd name="T15" fmla="*/ 2147483647 h 23"/>
                  <a:gd name="T16" fmla="*/ 2147483647 w 19"/>
                  <a:gd name="T17" fmla="*/ 2147483647 h 23"/>
                  <a:gd name="T18" fmla="*/ 2147483647 w 19"/>
                  <a:gd name="T19" fmla="*/ 2147483647 h 23"/>
                  <a:gd name="T20" fmla="*/ 2147483647 w 19"/>
                  <a:gd name="T21" fmla="*/ 2147483647 h 23"/>
                  <a:gd name="T22" fmla="*/ 2147483647 w 19"/>
                  <a:gd name="T23" fmla="*/ 2147483647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"/>
                  <a:gd name="T37" fmla="*/ 0 h 23"/>
                  <a:gd name="T38" fmla="*/ 19 w 19"/>
                  <a:gd name="T39" fmla="*/ 23 h 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" h="23">
                    <a:moveTo>
                      <a:pt x="15" y="2"/>
                    </a:moveTo>
                    <a:lnTo>
                      <a:pt x="19" y="0"/>
                    </a:lnTo>
                    <a:lnTo>
                      <a:pt x="15" y="6"/>
                    </a:lnTo>
                    <a:lnTo>
                      <a:pt x="10" y="8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0" y="21"/>
                    </a:lnTo>
                    <a:lnTo>
                      <a:pt x="2" y="23"/>
                    </a:lnTo>
                    <a:lnTo>
                      <a:pt x="10" y="23"/>
                    </a:lnTo>
                    <a:lnTo>
                      <a:pt x="15" y="11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1D527F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66" name="Freeform 155">
                <a:extLst>
                  <a:ext uri="{FF2B5EF4-FFF2-40B4-BE49-F238E27FC236}">
                    <a16:creationId xmlns:a16="http://schemas.microsoft.com/office/drawing/2014/main" id="{20360054-3492-459B-807A-537CA7D0F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4760" y="1315701"/>
                <a:ext cx="58354" cy="36680"/>
              </a:xfrm>
              <a:custGeom>
                <a:avLst/>
                <a:gdLst>
                  <a:gd name="T0" fmla="*/ 0 w 50"/>
                  <a:gd name="T1" fmla="*/ 2147483647 h 32"/>
                  <a:gd name="T2" fmla="*/ 2147483647 w 50"/>
                  <a:gd name="T3" fmla="*/ 2147483647 h 32"/>
                  <a:gd name="T4" fmla="*/ 2147483647 w 50"/>
                  <a:gd name="T5" fmla="*/ 2147483647 h 32"/>
                  <a:gd name="T6" fmla="*/ 2147483647 w 50"/>
                  <a:gd name="T7" fmla="*/ 2147483647 h 32"/>
                  <a:gd name="T8" fmla="*/ 2147483647 w 50"/>
                  <a:gd name="T9" fmla="*/ 2147483647 h 32"/>
                  <a:gd name="T10" fmla="*/ 2147483647 w 50"/>
                  <a:gd name="T11" fmla="*/ 2147483647 h 32"/>
                  <a:gd name="T12" fmla="*/ 2147483647 w 50"/>
                  <a:gd name="T13" fmla="*/ 0 h 32"/>
                  <a:gd name="T14" fmla="*/ 2147483647 w 50"/>
                  <a:gd name="T15" fmla="*/ 2147483647 h 32"/>
                  <a:gd name="T16" fmla="*/ 2147483647 w 50"/>
                  <a:gd name="T17" fmla="*/ 2147483647 h 32"/>
                  <a:gd name="T18" fmla="*/ 2147483647 w 50"/>
                  <a:gd name="T19" fmla="*/ 2147483647 h 32"/>
                  <a:gd name="T20" fmla="*/ 2147483647 w 50"/>
                  <a:gd name="T21" fmla="*/ 2147483647 h 32"/>
                  <a:gd name="T22" fmla="*/ 2147483647 w 50"/>
                  <a:gd name="T23" fmla="*/ 2147483647 h 32"/>
                  <a:gd name="T24" fmla="*/ 2147483647 w 50"/>
                  <a:gd name="T25" fmla="*/ 2147483647 h 32"/>
                  <a:gd name="T26" fmla="*/ 0 w 50"/>
                  <a:gd name="T27" fmla="*/ 2147483647 h 32"/>
                  <a:gd name="T28" fmla="*/ 0 w 50"/>
                  <a:gd name="T29" fmla="*/ 2147483647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"/>
                  <a:gd name="T46" fmla="*/ 0 h 32"/>
                  <a:gd name="T47" fmla="*/ 50 w 50"/>
                  <a:gd name="T48" fmla="*/ 32 h 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" h="32">
                    <a:moveTo>
                      <a:pt x="0" y="17"/>
                    </a:moveTo>
                    <a:lnTo>
                      <a:pt x="8" y="17"/>
                    </a:lnTo>
                    <a:lnTo>
                      <a:pt x="8" y="13"/>
                    </a:lnTo>
                    <a:lnTo>
                      <a:pt x="16" y="13"/>
                    </a:lnTo>
                    <a:lnTo>
                      <a:pt x="19" y="11"/>
                    </a:lnTo>
                    <a:lnTo>
                      <a:pt x="21" y="7"/>
                    </a:lnTo>
                    <a:lnTo>
                      <a:pt x="37" y="0"/>
                    </a:lnTo>
                    <a:lnTo>
                      <a:pt x="44" y="1"/>
                    </a:lnTo>
                    <a:lnTo>
                      <a:pt x="44" y="7"/>
                    </a:lnTo>
                    <a:lnTo>
                      <a:pt x="50" y="11"/>
                    </a:lnTo>
                    <a:lnTo>
                      <a:pt x="50" y="19"/>
                    </a:lnTo>
                    <a:lnTo>
                      <a:pt x="25" y="24"/>
                    </a:lnTo>
                    <a:lnTo>
                      <a:pt x="8" y="32"/>
                    </a:lnTo>
                    <a:lnTo>
                      <a:pt x="0" y="24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1D527F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67" name="Freeform 171">
                <a:extLst>
                  <a:ext uri="{FF2B5EF4-FFF2-40B4-BE49-F238E27FC236}">
                    <a16:creationId xmlns:a16="http://schemas.microsoft.com/office/drawing/2014/main" id="{E23ACF7D-37AE-4838-A6DE-0AE93BCDE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1296" y="1899239"/>
                <a:ext cx="20007" cy="35012"/>
              </a:xfrm>
              <a:custGeom>
                <a:avLst/>
                <a:gdLst>
                  <a:gd name="T0" fmla="*/ 2147483647 w 14"/>
                  <a:gd name="T1" fmla="*/ 2147483647 h 33"/>
                  <a:gd name="T2" fmla="*/ 2147483647 w 14"/>
                  <a:gd name="T3" fmla="*/ 2147483647 h 33"/>
                  <a:gd name="T4" fmla="*/ 2147483647 w 14"/>
                  <a:gd name="T5" fmla="*/ 2147483647 h 33"/>
                  <a:gd name="T6" fmla="*/ 2147483647 w 14"/>
                  <a:gd name="T7" fmla="*/ 2147483647 h 33"/>
                  <a:gd name="T8" fmla="*/ 2147483647 w 14"/>
                  <a:gd name="T9" fmla="*/ 0 h 33"/>
                  <a:gd name="T10" fmla="*/ 2147483647 w 14"/>
                  <a:gd name="T11" fmla="*/ 0 h 33"/>
                  <a:gd name="T12" fmla="*/ 0 w 14"/>
                  <a:gd name="T13" fmla="*/ 2147483647 h 33"/>
                  <a:gd name="T14" fmla="*/ 0 w 14"/>
                  <a:gd name="T15" fmla="*/ 2147483647 h 33"/>
                  <a:gd name="T16" fmla="*/ 2147483647 w 14"/>
                  <a:gd name="T17" fmla="*/ 2147483647 h 33"/>
                  <a:gd name="T18" fmla="*/ 2147483647 w 14"/>
                  <a:gd name="T19" fmla="*/ 2147483647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33"/>
                  <a:gd name="T32" fmla="*/ 14 w 14"/>
                  <a:gd name="T33" fmla="*/ 33 h 3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33">
                    <a:moveTo>
                      <a:pt x="12" y="33"/>
                    </a:moveTo>
                    <a:lnTo>
                      <a:pt x="12" y="25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0" y="16"/>
                    </a:lnTo>
                    <a:lnTo>
                      <a:pt x="0" y="25"/>
                    </a:lnTo>
                    <a:lnTo>
                      <a:pt x="4" y="29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1D527F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grpSp>
            <p:nvGrpSpPr>
              <p:cNvPr id="68" name="Group 506">
                <a:extLst>
                  <a:ext uri="{FF2B5EF4-FFF2-40B4-BE49-F238E27FC236}">
                    <a16:creationId xmlns:a16="http://schemas.microsoft.com/office/drawing/2014/main" id="{5465EDB6-DEA2-4459-B28A-4F02759CEC44}"/>
                  </a:ext>
                </a:extLst>
              </p:cNvPr>
              <p:cNvGrpSpPr/>
              <p:nvPr/>
            </p:nvGrpSpPr>
            <p:grpSpPr>
              <a:xfrm>
                <a:off x="2633663" y="1884239"/>
                <a:ext cx="4000500" cy="3884736"/>
                <a:chOff x="2633663" y="1884239"/>
                <a:chExt cx="4000500" cy="3884736"/>
              </a:xfrm>
              <a:solidFill>
                <a:srgbClr val="DBD7D2"/>
              </a:solidFill>
            </p:grpSpPr>
            <p:sp>
              <p:nvSpPr>
                <p:cNvPr id="163" name="Freeform 21">
                  <a:extLst>
                    <a:ext uri="{FF2B5EF4-FFF2-40B4-BE49-F238E27FC236}">
                      <a16:creationId xmlns:a16="http://schemas.microsoft.com/office/drawing/2014/main" id="{BD826700-E367-4B8D-9E70-C3A7FF80BD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6625" y="3271839"/>
                  <a:ext cx="379412" cy="315912"/>
                </a:xfrm>
                <a:custGeom>
                  <a:avLst/>
                  <a:gdLst>
                    <a:gd name="T0" fmla="*/ 2147483647 w 313"/>
                    <a:gd name="T1" fmla="*/ 2147483647 h 294"/>
                    <a:gd name="T2" fmla="*/ 2147483647 w 313"/>
                    <a:gd name="T3" fmla="*/ 2147483647 h 294"/>
                    <a:gd name="T4" fmla="*/ 2147483647 w 313"/>
                    <a:gd name="T5" fmla="*/ 2147483647 h 294"/>
                    <a:gd name="T6" fmla="*/ 2147483647 w 313"/>
                    <a:gd name="T7" fmla="*/ 2147483647 h 294"/>
                    <a:gd name="T8" fmla="*/ 2147483647 w 313"/>
                    <a:gd name="T9" fmla="*/ 2147483647 h 294"/>
                    <a:gd name="T10" fmla="*/ 2147483647 w 313"/>
                    <a:gd name="T11" fmla="*/ 0 h 294"/>
                    <a:gd name="T12" fmla="*/ 2147483647 w 313"/>
                    <a:gd name="T13" fmla="*/ 2147483647 h 294"/>
                    <a:gd name="T14" fmla="*/ 2147483647 w 313"/>
                    <a:gd name="T15" fmla="*/ 2147483647 h 294"/>
                    <a:gd name="T16" fmla="*/ 2147483647 w 313"/>
                    <a:gd name="T17" fmla="*/ 2147483647 h 294"/>
                    <a:gd name="T18" fmla="*/ 2147483647 w 313"/>
                    <a:gd name="T19" fmla="*/ 2147483647 h 294"/>
                    <a:gd name="T20" fmla="*/ 2147483647 w 313"/>
                    <a:gd name="T21" fmla="*/ 2147483647 h 294"/>
                    <a:gd name="T22" fmla="*/ 2147483647 w 313"/>
                    <a:gd name="T23" fmla="*/ 2147483647 h 294"/>
                    <a:gd name="T24" fmla="*/ 2147483647 w 313"/>
                    <a:gd name="T25" fmla="*/ 2147483647 h 294"/>
                    <a:gd name="T26" fmla="*/ 2147483647 w 313"/>
                    <a:gd name="T27" fmla="*/ 2147483647 h 294"/>
                    <a:gd name="T28" fmla="*/ 2147483647 w 313"/>
                    <a:gd name="T29" fmla="*/ 2147483647 h 294"/>
                    <a:gd name="T30" fmla="*/ 2147483647 w 313"/>
                    <a:gd name="T31" fmla="*/ 2147483647 h 294"/>
                    <a:gd name="T32" fmla="*/ 2147483647 w 313"/>
                    <a:gd name="T33" fmla="*/ 2147483647 h 294"/>
                    <a:gd name="T34" fmla="*/ 2147483647 w 313"/>
                    <a:gd name="T35" fmla="*/ 2147483647 h 294"/>
                    <a:gd name="T36" fmla="*/ 2147483647 w 313"/>
                    <a:gd name="T37" fmla="*/ 2147483647 h 294"/>
                    <a:gd name="T38" fmla="*/ 2147483647 w 313"/>
                    <a:gd name="T39" fmla="*/ 2147483647 h 294"/>
                    <a:gd name="T40" fmla="*/ 2147483647 w 313"/>
                    <a:gd name="T41" fmla="*/ 2147483647 h 294"/>
                    <a:gd name="T42" fmla="*/ 2147483647 w 313"/>
                    <a:gd name="T43" fmla="*/ 2147483647 h 294"/>
                    <a:gd name="T44" fmla="*/ 2147483647 w 313"/>
                    <a:gd name="T45" fmla="*/ 2147483647 h 294"/>
                    <a:gd name="T46" fmla="*/ 2147483647 w 313"/>
                    <a:gd name="T47" fmla="*/ 2147483647 h 294"/>
                    <a:gd name="T48" fmla="*/ 2147483647 w 313"/>
                    <a:gd name="T49" fmla="*/ 2147483647 h 294"/>
                    <a:gd name="T50" fmla="*/ 2147483647 w 313"/>
                    <a:gd name="T51" fmla="*/ 2147483647 h 294"/>
                    <a:gd name="T52" fmla="*/ 2147483647 w 313"/>
                    <a:gd name="T53" fmla="*/ 2147483647 h 294"/>
                    <a:gd name="T54" fmla="*/ 2147483647 w 313"/>
                    <a:gd name="T55" fmla="*/ 2147483647 h 294"/>
                    <a:gd name="T56" fmla="*/ 2147483647 w 313"/>
                    <a:gd name="T57" fmla="*/ 2147483647 h 294"/>
                    <a:gd name="T58" fmla="*/ 2147483647 w 313"/>
                    <a:gd name="T59" fmla="*/ 2147483647 h 294"/>
                    <a:gd name="T60" fmla="*/ 2147483647 w 313"/>
                    <a:gd name="T61" fmla="*/ 2147483647 h 294"/>
                    <a:gd name="T62" fmla="*/ 2147483647 w 313"/>
                    <a:gd name="T63" fmla="*/ 2147483647 h 294"/>
                    <a:gd name="T64" fmla="*/ 2147483647 w 313"/>
                    <a:gd name="T65" fmla="*/ 2147483647 h 29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13"/>
                    <a:gd name="T100" fmla="*/ 0 h 294"/>
                    <a:gd name="T101" fmla="*/ 313 w 313"/>
                    <a:gd name="T102" fmla="*/ 294 h 29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13" h="294">
                      <a:moveTo>
                        <a:pt x="228" y="17"/>
                      </a:moveTo>
                      <a:lnTo>
                        <a:pt x="223" y="17"/>
                      </a:lnTo>
                      <a:lnTo>
                        <a:pt x="217" y="6"/>
                      </a:lnTo>
                      <a:lnTo>
                        <a:pt x="207" y="4"/>
                      </a:lnTo>
                      <a:lnTo>
                        <a:pt x="186" y="4"/>
                      </a:lnTo>
                      <a:lnTo>
                        <a:pt x="167" y="6"/>
                      </a:lnTo>
                      <a:lnTo>
                        <a:pt x="142" y="17"/>
                      </a:lnTo>
                      <a:lnTo>
                        <a:pt x="115" y="23"/>
                      </a:lnTo>
                      <a:lnTo>
                        <a:pt x="105" y="25"/>
                      </a:lnTo>
                      <a:lnTo>
                        <a:pt x="84" y="6"/>
                      </a:lnTo>
                      <a:lnTo>
                        <a:pt x="75" y="4"/>
                      </a:lnTo>
                      <a:lnTo>
                        <a:pt x="78" y="0"/>
                      </a:lnTo>
                      <a:lnTo>
                        <a:pt x="67" y="0"/>
                      </a:lnTo>
                      <a:lnTo>
                        <a:pt x="50" y="4"/>
                      </a:lnTo>
                      <a:lnTo>
                        <a:pt x="6" y="23"/>
                      </a:lnTo>
                      <a:lnTo>
                        <a:pt x="6" y="27"/>
                      </a:lnTo>
                      <a:lnTo>
                        <a:pt x="0" y="55"/>
                      </a:lnTo>
                      <a:lnTo>
                        <a:pt x="4" y="75"/>
                      </a:lnTo>
                      <a:lnTo>
                        <a:pt x="17" y="84"/>
                      </a:lnTo>
                      <a:lnTo>
                        <a:pt x="38" y="86"/>
                      </a:lnTo>
                      <a:lnTo>
                        <a:pt x="44" y="103"/>
                      </a:lnTo>
                      <a:lnTo>
                        <a:pt x="50" y="121"/>
                      </a:lnTo>
                      <a:lnTo>
                        <a:pt x="67" y="130"/>
                      </a:lnTo>
                      <a:lnTo>
                        <a:pt x="75" y="134"/>
                      </a:lnTo>
                      <a:lnTo>
                        <a:pt x="75" y="140"/>
                      </a:lnTo>
                      <a:lnTo>
                        <a:pt x="86" y="148"/>
                      </a:lnTo>
                      <a:lnTo>
                        <a:pt x="107" y="157"/>
                      </a:lnTo>
                      <a:lnTo>
                        <a:pt x="115" y="169"/>
                      </a:lnTo>
                      <a:lnTo>
                        <a:pt x="119" y="184"/>
                      </a:lnTo>
                      <a:lnTo>
                        <a:pt x="119" y="211"/>
                      </a:lnTo>
                      <a:lnTo>
                        <a:pt x="134" y="221"/>
                      </a:lnTo>
                      <a:lnTo>
                        <a:pt x="151" y="224"/>
                      </a:lnTo>
                      <a:lnTo>
                        <a:pt x="161" y="211"/>
                      </a:lnTo>
                      <a:lnTo>
                        <a:pt x="175" y="201"/>
                      </a:lnTo>
                      <a:lnTo>
                        <a:pt x="186" y="201"/>
                      </a:lnTo>
                      <a:lnTo>
                        <a:pt x="186" y="215"/>
                      </a:lnTo>
                      <a:lnTo>
                        <a:pt x="182" y="232"/>
                      </a:lnTo>
                      <a:lnTo>
                        <a:pt x="180" y="246"/>
                      </a:lnTo>
                      <a:lnTo>
                        <a:pt x="186" y="247"/>
                      </a:lnTo>
                      <a:lnTo>
                        <a:pt x="186" y="251"/>
                      </a:lnTo>
                      <a:lnTo>
                        <a:pt x="182" y="257"/>
                      </a:lnTo>
                      <a:lnTo>
                        <a:pt x="201" y="272"/>
                      </a:lnTo>
                      <a:lnTo>
                        <a:pt x="213" y="288"/>
                      </a:lnTo>
                      <a:lnTo>
                        <a:pt x="230" y="294"/>
                      </a:lnTo>
                      <a:lnTo>
                        <a:pt x="246" y="294"/>
                      </a:lnTo>
                      <a:lnTo>
                        <a:pt x="247" y="294"/>
                      </a:lnTo>
                      <a:lnTo>
                        <a:pt x="247" y="265"/>
                      </a:lnTo>
                      <a:lnTo>
                        <a:pt x="246" y="244"/>
                      </a:lnTo>
                      <a:lnTo>
                        <a:pt x="259" y="221"/>
                      </a:lnTo>
                      <a:lnTo>
                        <a:pt x="278" y="211"/>
                      </a:lnTo>
                      <a:lnTo>
                        <a:pt x="290" y="211"/>
                      </a:lnTo>
                      <a:lnTo>
                        <a:pt x="311" y="186"/>
                      </a:lnTo>
                      <a:lnTo>
                        <a:pt x="313" y="171"/>
                      </a:lnTo>
                      <a:lnTo>
                        <a:pt x="305" y="155"/>
                      </a:lnTo>
                      <a:lnTo>
                        <a:pt x="305" y="140"/>
                      </a:lnTo>
                      <a:lnTo>
                        <a:pt x="305" y="134"/>
                      </a:lnTo>
                      <a:lnTo>
                        <a:pt x="297" y="125"/>
                      </a:lnTo>
                      <a:lnTo>
                        <a:pt x="278" y="121"/>
                      </a:lnTo>
                      <a:lnTo>
                        <a:pt x="267" y="109"/>
                      </a:lnTo>
                      <a:lnTo>
                        <a:pt x="263" y="92"/>
                      </a:lnTo>
                      <a:lnTo>
                        <a:pt x="271" y="75"/>
                      </a:lnTo>
                      <a:lnTo>
                        <a:pt x="272" y="55"/>
                      </a:lnTo>
                      <a:lnTo>
                        <a:pt x="259" y="42"/>
                      </a:lnTo>
                      <a:lnTo>
                        <a:pt x="242" y="40"/>
                      </a:lnTo>
                      <a:lnTo>
                        <a:pt x="230" y="30"/>
                      </a:lnTo>
                      <a:lnTo>
                        <a:pt x="228" y="17"/>
                      </a:lnTo>
                      <a:close/>
                    </a:path>
                  </a:pathLst>
                </a:custGeom>
                <a:solidFill>
                  <a:srgbClr val="1D527F"/>
                </a:solidFill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grpSp>
              <p:nvGrpSpPr>
                <p:cNvPr id="164" name="Group 505">
                  <a:extLst>
                    <a:ext uri="{FF2B5EF4-FFF2-40B4-BE49-F238E27FC236}">
                      <a16:creationId xmlns:a16="http://schemas.microsoft.com/office/drawing/2014/main" id="{5A38F496-91AE-4B1B-B284-C05F9E80368E}"/>
                    </a:ext>
                  </a:extLst>
                </p:cNvPr>
                <p:cNvGrpSpPr/>
                <p:nvPr/>
              </p:nvGrpSpPr>
              <p:grpSpPr>
                <a:xfrm>
                  <a:off x="3784600" y="3295649"/>
                  <a:ext cx="1604963" cy="1671640"/>
                  <a:chOff x="3784600" y="3295649"/>
                  <a:chExt cx="1604963" cy="1671640"/>
                </a:xfrm>
                <a:grpFill/>
              </p:grpSpPr>
              <p:sp>
                <p:nvSpPr>
                  <p:cNvPr id="205" name="Freeform 34">
                    <a:extLst>
                      <a:ext uri="{FF2B5EF4-FFF2-40B4-BE49-F238E27FC236}">
                        <a16:creationId xmlns:a16="http://schemas.microsoft.com/office/drawing/2014/main" id="{4CC4C86C-A818-4063-BB45-F563DF9EC4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black">
                  <a:xfrm>
                    <a:off x="3784600" y="3295649"/>
                    <a:ext cx="1522413" cy="1417638"/>
                  </a:xfrm>
                  <a:custGeom>
                    <a:avLst/>
                    <a:gdLst>
                      <a:gd name="T0" fmla="*/ 2147483647 w 1265"/>
                      <a:gd name="T1" fmla="*/ 2147483647 h 1307"/>
                      <a:gd name="T2" fmla="*/ 2147483647 w 1265"/>
                      <a:gd name="T3" fmla="*/ 2147483647 h 1307"/>
                      <a:gd name="T4" fmla="*/ 2147483647 w 1265"/>
                      <a:gd name="T5" fmla="*/ 2147483647 h 1307"/>
                      <a:gd name="T6" fmla="*/ 2147483647 w 1265"/>
                      <a:gd name="T7" fmla="*/ 2147483647 h 1307"/>
                      <a:gd name="T8" fmla="*/ 2147483647 w 1265"/>
                      <a:gd name="T9" fmla="*/ 2147483647 h 1307"/>
                      <a:gd name="T10" fmla="*/ 2147483647 w 1265"/>
                      <a:gd name="T11" fmla="*/ 2147483647 h 1307"/>
                      <a:gd name="T12" fmla="*/ 2147483647 w 1265"/>
                      <a:gd name="T13" fmla="*/ 2147483647 h 1307"/>
                      <a:gd name="T14" fmla="*/ 2147483647 w 1265"/>
                      <a:gd name="T15" fmla="*/ 2147483647 h 1307"/>
                      <a:gd name="T16" fmla="*/ 2147483647 w 1265"/>
                      <a:gd name="T17" fmla="*/ 2147483647 h 1307"/>
                      <a:gd name="T18" fmla="*/ 2147483647 w 1265"/>
                      <a:gd name="T19" fmla="*/ 2147483647 h 1307"/>
                      <a:gd name="T20" fmla="*/ 2147483647 w 1265"/>
                      <a:gd name="T21" fmla="*/ 2147483647 h 1307"/>
                      <a:gd name="T22" fmla="*/ 2147483647 w 1265"/>
                      <a:gd name="T23" fmla="*/ 2147483647 h 1307"/>
                      <a:gd name="T24" fmla="*/ 2147483647 w 1265"/>
                      <a:gd name="T25" fmla="*/ 2147483647 h 1307"/>
                      <a:gd name="T26" fmla="*/ 2147483647 w 1265"/>
                      <a:gd name="T27" fmla="*/ 2147483647 h 1307"/>
                      <a:gd name="T28" fmla="*/ 2147483647 w 1265"/>
                      <a:gd name="T29" fmla="*/ 2147483647 h 1307"/>
                      <a:gd name="T30" fmla="*/ 2147483647 w 1265"/>
                      <a:gd name="T31" fmla="*/ 2147483647 h 1307"/>
                      <a:gd name="T32" fmla="*/ 2147483647 w 1265"/>
                      <a:gd name="T33" fmla="*/ 2147483647 h 1307"/>
                      <a:gd name="T34" fmla="*/ 2147483647 w 1265"/>
                      <a:gd name="T35" fmla="*/ 2147483647 h 1307"/>
                      <a:gd name="T36" fmla="*/ 2147483647 w 1265"/>
                      <a:gd name="T37" fmla="*/ 2147483647 h 1307"/>
                      <a:gd name="T38" fmla="*/ 2147483647 w 1265"/>
                      <a:gd name="T39" fmla="*/ 2147483647 h 1307"/>
                      <a:gd name="T40" fmla="*/ 2147483647 w 1265"/>
                      <a:gd name="T41" fmla="*/ 2147483647 h 1307"/>
                      <a:gd name="T42" fmla="*/ 2147483647 w 1265"/>
                      <a:gd name="T43" fmla="*/ 2147483647 h 1307"/>
                      <a:gd name="T44" fmla="*/ 2147483647 w 1265"/>
                      <a:gd name="T45" fmla="*/ 2147483647 h 1307"/>
                      <a:gd name="T46" fmla="*/ 2147483647 w 1265"/>
                      <a:gd name="T47" fmla="*/ 2147483647 h 1307"/>
                      <a:gd name="T48" fmla="*/ 2147483647 w 1265"/>
                      <a:gd name="T49" fmla="*/ 2147483647 h 1307"/>
                      <a:gd name="T50" fmla="*/ 2147483647 w 1265"/>
                      <a:gd name="T51" fmla="*/ 2147483647 h 1307"/>
                      <a:gd name="T52" fmla="*/ 2147483647 w 1265"/>
                      <a:gd name="T53" fmla="*/ 2147483647 h 1307"/>
                      <a:gd name="T54" fmla="*/ 2147483647 w 1265"/>
                      <a:gd name="T55" fmla="*/ 2147483647 h 1307"/>
                      <a:gd name="T56" fmla="*/ 2147483647 w 1265"/>
                      <a:gd name="T57" fmla="*/ 2147483647 h 1307"/>
                      <a:gd name="T58" fmla="*/ 2147483647 w 1265"/>
                      <a:gd name="T59" fmla="*/ 2147483647 h 1307"/>
                      <a:gd name="T60" fmla="*/ 2147483647 w 1265"/>
                      <a:gd name="T61" fmla="*/ 2147483647 h 1307"/>
                      <a:gd name="T62" fmla="*/ 2147483647 w 1265"/>
                      <a:gd name="T63" fmla="*/ 2147483647 h 1307"/>
                      <a:gd name="T64" fmla="*/ 2147483647 w 1265"/>
                      <a:gd name="T65" fmla="*/ 2147483647 h 1307"/>
                      <a:gd name="T66" fmla="*/ 2147483647 w 1265"/>
                      <a:gd name="T67" fmla="*/ 2147483647 h 1307"/>
                      <a:gd name="T68" fmla="*/ 2147483647 w 1265"/>
                      <a:gd name="T69" fmla="*/ 2147483647 h 1307"/>
                      <a:gd name="T70" fmla="*/ 2147483647 w 1265"/>
                      <a:gd name="T71" fmla="*/ 2147483647 h 1307"/>
                      <a:gd name="T72" fmla="*/ 2147483647 w 1265"/>
                      <a:gd name="T73" fmla="*/ 2147483647 h 1307"/>
                      <a:gd name="T74" fmla="*/ 2147483647 w 1265"/>
                      <a:gd name="T75" fmla="*/ 2147483647 h 1307"/>
                      <a:gd name="T76" fmla="*/ 2147483647 w 1265"/>
                      <a:gd name="T77" fmla="*/ 2147483647 h 1307"/>
                      <a:gd name="T78" fmla="*/ 2147483647 w 1265"/>
                      <a:gd name="T79" fmla="*/ 2147483647 h 1307"/>
                      <a:gd name="T80" fmla="*/ 2147483647 w 1265"/>
                      <a:gd name="T81" fmla="*/ 2147483647 h 1307"/>
                      <a:gd name="T82" fmla="*/ 2147483647 w 1265"/>
                      <a:gd name="T83" fmla="*/ 2147483647 h 1307"/>
                      <a:gd name="T84" fmla="*/ 2147483647 w 1265"/>
                      <a:gd name="T85" fmla="*/ 2147483647 h 1307"/>
                      <a:gd name="T86" fmla="*/ 2147483647 w 1265"/>
                      <a:gd name="T87" fmla="*/ 2147483647 h 1307"/>
                      <a:gd name="T88" fmla="*/ 2147483647 w 1265"/>
                      <a:gd name="T89" fmla="*/ 2147483647 h 1307"/>
                      <a:gd name="T90" fmla="*/ 2147483647 w 1265"/>
                      <a:gd name="T91" fmla="*/ 2147483647 h 1307"/>
                      <a:gd name="T92" fmla="*/ 2147483647 w 1265"/>
                      <a:gd name="T93" fmla="*/ 2147483647 h 1307"/>
                      <a:gd name="T94" fmla="*/ 2147483647 w 1265"/>
                      <a:gd name="T95" fmla="*/ 2147483647 h 1307"/>
                      <a:gd name="T96" fmla="*/ 2147483647 w 1265"/>
                      <a:gd name="T97" fmla="*/ 2147483647 h 1307"/>
                      <a:gd name="T98" fmla="*/ 2147483647 w 1265"/>
                      <a:gd name="T99" fmla="*/ 2147483647 h 1307"/>
                      <a:gd name="T100" fmla="*/ 2147483647 w 1265"/>
                      <a:gd name="T101" fmla="*/ 2147483647 h 1307"/>
                      <a:gd name="T102" fmla="*/ 2147483647 w 1265"/>
                      <a:gd name="T103" fmla="*/ 2147483647 h 1307"/>
                      <a:gd name="T104" fmla="*/ 2147483647 w 1265"/>
                      <a:gd name="T105" fmla="*/ 2147483647 h 1307"/>
                      <a:gd name="T106" fmla="*/ 2147483647 w 1265"/>
                      <a:gd name="T107" fmla="*/ 2147483647 h 1307"/>
                      <a:gd name="T108" fmla="*/ 2147483647 w 1265"/>
                      <a:gd name="T109" fmla="*/ 2147483647 h 1307"/>
                      <a:gd name="T110" fmla="*/ 2147483647 w 1265"/>
                      <a:gd name="T111" fmla="*/ 2147483647 h 1307"/>
                      <a:gd name="T112" fmla="*/ 2147483647 w 1265"/>
                      <a:gd name="T113" fmla="*/ 2147483647 h 1307"/>
                      <a:gd name="T114" fmla="*/ 2147483647 w 1265"/>
                      <a:gd name="T115" fmla="*/ 2147483647 h 1307"/>
                      <a:gd name="T116" fmla="*/ 2147483647 w 1265"/>
                      <a:gd name="T117" fmla="*/ 2147483647 h 1307"/>
                      <a:gd name="T118" fmla="*/ 2147483647 w 1265"/>
                      <a:gd name="T119" fmla="*/ 2147483647 h 1307"/>
                      <a:gd name="T120" fmla="*/ 2147483647 w 1265"/>
                      <a:gd name="T121" fmla="*/ 2147483647 h 1307"/>
                      <a:gd name="T122" fmla="*/ 2147483647 w 1265"/>
                      <a:gd name="T123" fmla="*/ 2147483647 h 1307"/>
                      <a:gd name="T124" fmla="*/ 2147483647 w 1265"/>
                      <a:gd name="T125" fmla="*/ 2147483647 h 1307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1265"/>
                      <a:gd name="T190" fmla="*/ 0 h 1307"/>
                      <a:gd name="T191" fmla="*/ 1265 w 1265"/>
                      <a:gd name="T192" fmla="*/ 1307 h 1307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1265" h="1307">
                        <a:moveTo>
                          <a:pt x="807" y="0"/>
                        </a:moveTo>
                        <a:lnTo>
                          <a:pt x="801" y="28"/>
                        </a:lnTo>
                        <a:lnTo>
                          <a:pt x="805" y="48"/>
                        </a:lnTo>
                        <a:lnTo>
                          <a:pt x="818" y="57"/>
                        </a:lnTo>
                        <a:lnTo>
                          <a:pt x="839" y="59"/>
                        </a:lnTo>
                        <a:lnTo>
                          <a:pt x="845" y="76"/>
                        </a:lnTo>
                        <a:lnTo>
                          <a:pt x="851" y="94"/>
                        </a:lnTo>
                        <a:lnTo>
                          <a:pt x="868" y="103"/>
                        </a:lnTo>
                        <a:lnTo>
                          <a:pt x="876" y="107"/>
                        </a:lnTo>
                        <a:lnTo>
                          <a:pt x="876" y="113"/>
                        </a:lnTo>
                        <a:lnTo>
                          <a:pt x="887" y="121"/>
                        </a:lnTo>
                        <a:lnTo>
                          <a:pt x="908" y="130"/>
                        </a:lnTo>
                        <a:lnTo>
                          <a:pt x="916" y="142"/>
                        </a:lnTo>
                        <a:lnTo>
                          <a:pt x="920" y="157"/>
                        </a:lnTo>
                        <a:lnTo>
                          <a:pt x="920" y="184"/>
                        </a:lnTo>
                        <a:lnTo>
                          <a:pt x="935" y="194"/>
                        </a:lnTo>
                        <a:lnTo>
                          <a:pt x="952" y="197"/>
                        </a:lnTo>
                        <a:lnTo>
                          <a:pt x="962" y="184"/>
                        </a:lnTo>
                        <a:lnTo>
                          <a:pt x="976" y="174"/>
                        </a:lnTo>
                        <a:lnTo>
                          <a:pt x="987" y="174"/>
                        </a:lnTo>
                        <a:lnTo>
                          <a:pt x="987" y="188"/>
                        </a:lnTo>
                        <a:lnTo>
                          <a:pt x="983" y="205"/>
                        </a:lnTo>
                        <a:lnTo>
                          <a:pt x="981" y="219"/>
                        </a:lnTo>
                        <a:lnTo>
                          <a:pt x="987" y="220"/>
                        </a:lnTo>
                        <a:lnTo>
                          <a:pt x="987" y="224"/>
                        </a:lnTo>
                        <a:lnTo>
                          <a:pt x="983" y="230"/>
                        </a:lnTo>
                        <a:lnTo>
                          <a:pt x="1002" y="245"/>
                        </a:lnTo>
                        <a:lnTo>
                          <a:pt x="1014" y="261"/>
                        </a:lnTo>
                        <a:lnTo>
                          <a:pt x="1031" y="267"/>
                        </a:lnTo>
                        <a:lnTo>
                          <a:pt x="1047" y="267"/>
                        </a:lnTo>
                        <a:lnTo>
                          <a:pt x="1075" y="276"/>
                        </a:lnTo>
                        <a:lnTo>
                          <a:pt x="1089" y="280"/>
                        </a:lnTo>
                        <a:lnTo>
                          <a:pt x="1098" y="276"/>
                        </a:lnTo>
                        <a:lnTo>
                          <a:pt x="1108" y="290"/>
                        </a:lnTo>
                        <a:lnTo>
                          <a:pt x="1120" y="301"/>
                        </a:lnTo>
                        <a:lnTo>
                          <a:pt x="1131" y="316"/>
                        </a:lnTo>
                        <a:lnTo>
                          <a:pt x="1139" y="336"/>
                        </a:lnTo>
                        <a:lnTo>
                          <a:pt x="1158" y="340"/>
                        </a:lnTo>
                        <a:lnTo>
                          <a:pt x="1171" y="345"/>
                        </a:lnTo>
                        <a:lnTo>
                          <a:pt x="1216" y="363"/>
                        </a:lnTo>
                        <a:lnTo>
                          <a:pt x="1240" y="372"/>
                        </a:lnTo>
                        <a:lnTo>
                          <a:pt x="1265" y="386"/>
                        </a:lnTo>
                        <a:lnTo>
                          <a:pt x="1260" y="405"/>
                        </a:lnTo>
                        <a:lnTo>
                          <a:pt x="1242" y="426"/>
                        </a:lnTo>
                        <a:lnTo>
                          <a:pt x="1221" y="443"/>
                        </a:lnTo>
                        <a:lnTo>
                          <a:pt x="1216" y="466"/>
                        </a:lnTo>
                        <a:lnTo>
                          <a:pt x="1196" y="510"/>
                        </a:lnTo>
                        <a:lnTo>
                          <a:pt x="1191" y="537"/>
                        </a:lnTo>
                        <a:lnTo>
                          <a:pt x="1189" y="558"/>
                        </a:lnTo>
                        <a:lnTo>
                          <a:pt x="1191" y="580"/>
                        </a:lnTo>
                        <a:lnTo>
                          <a:pt x="1194" y="585"/>
                        </a:lnTo>
                        <a:lnTo>
                          <a:pt x="1179" y="595"/>
                        </a:lnTo>
                        <a:lnTo>
                          <a:pt x="1166" y="599"/>
                        </a:lnTo>
                        <a:lnTo>
                          <a:pt x="1144" y="595"/>
                        </a:lnTo>
                        <a:lnTo>
                          <a:pt x="1135" y="593"/>
                        </a:lnTo>
                        <a:lnTo>
                          <a:pt x="1123" y="606"/>
                        </a:lnTo>
                        <a:lnTo>
                          <a:pt x="1131" y="616"/>
                        </a:lnTo>
                        <a:lnTo>
                          <a:pt x="1127" y="618"/>
                        </a:lnTo>
                        <a:lnTo>
                          <a:pt x="1114" y="630"/>
                        </a:lnTo>
                        <a:lnTo>
                          <a:pt x="1091" y="651"/>
                        </a:lnTo>
                        <a:lnTo>
                          <a:pt x="1081" y="658"/>
                        </a:lnTo>
                        <a:lnTo>
                          <a:pt x="1068" y="674"/>
                        </a:lnTo>
                        <a:lnTo>
                          <a:pt x="1060" y="691"/>
                        </a:lnTo>
                        <a:lnTo>
                          <a:pt x="1058" y="695"/>
                        </a:lnTo>
                        <a:lnTo>
                          <a:pt x="1043" y="702"/>
                        </a:lnTo>
                        <a:lnTo>
                          <a:pt x="1035" y="714"/>
                        </a:lnTo>
                        <a:lnTo>
                          <a:pt x="1024" y="718"/>
                        </a:lnTo>
                        <a:lnTo>
                          <a:pt x="1022" y="729"/>
                        </a:lnTo>
                        <a:lnTo>
                          <a:pt x="1018" y="739"/>
                        </a:lnTo>
                        <a:lnTo>
                          <a:pt x="1014" y="760"/>
                        </a:lnTo>
                        <a:lnTo>
                          <a:pt x="1008" y="783"/>
                        </a:lnTo>
                        <a:lnTo>
                          <a:pt x="1014" y="787"/>
                        </a:lnTo>
                        <a:lnTo>
                          <a:pt x="1029" y="783"/>
                        </a:lnTo>
                        <a:lnTo>
                          <a:pt x="1039" y="768"/>
                        </a:lnTo>
                        <a:lnTo>
                          <a:pt x="1052" y="752"/>
                        </a:lnTo>
                        <a:lnTo>
                          <a:pt x="1068" y="752"/>
                        </a:lnTo>
                        <a:lnTo>
                          <a:pt x="1087" y="758"/>
                        </a:lnTo>
                        <a:lnTo>
                          <a:pt x="1091" y="760"/>
                        </a:lnTo>
                        <a:lnTo>
                          <a:pt x="1089" y="775"/>
                        </a:lnTo>
                        <a:lnTo>
                          <a:pt x="1089" y="791"/>
                        </a:lnTo>
                        <a:lnTo>
                          <a:pt x="1089" y="804"/>
                        </a:lnTo>
                        <a:lnTo>
                          <a:pt x="1089" y="814"/>
                        </a:lnTo>
                        <a:lnTo>
                          <a:pt x="1104" y="820"/>
                        </a:lnTo>
                        <a:lnTo>
                          <a:pt x="1106" y="829"/>
                        </a:lnTo>
                        <a:lnTo>
                          <a:pt x="1106" y="839"/>
                        </a:lnTo>
                        <a:lnTo>
                          <a:pt x="1093" y="839"/>
                        </a:lnTo>
                        <a:lnTo>
                          <a:pt x="1089" y="839"/>
                        </a:lnTo>
                        <a:lnTo>
                          <a:pt x="1083" y="846"/>
                        </a:lnTo>
                        <a:lnTo>
                          <a:pt x="1087" y="862"/>
                        </a:lnTo>
                        <a:lnTo>
                          <a:pt x="1089" y="873"/>
                        </a:lnTo>
                        <a:lnTo>
                          <a:pt x="1096" y="896"/>
                        </a:lnTo>
                        <a:lnTo>
                          <a:pt x="1098" y="912"/>
                        </a:lnTo>
                        <a:lnTo>
                          <a:pt x="1104" y="931"/>
                        </a:lnTo>
                        <a:lnTo>
                          <a:pt x="1081" y="943"/>
                        </a:lnTo>
                        <a:lnTo>
                          <a:pt x="1068" y="956"/>
                        </a:lnTo>
                        <a:lnTo>
                          <a:pt x="1064" y="971"/>
                        </a:lnTo>
                        <a:lnTo>
                          <a:pt x="1064" y="981"/>
                        </a:lnTo>
                        <a:lnTo>
                          <a:pt x="1064" y="989"/>
                        </a:lnTo>
                        <a:lnTo>
                          <a:pt x="1073" y="991"/>
                        </a:lnTo>
                        <a:lnTo>
                          <a:pt x="1081" y="996"/>
                        </a:lnTo>
                        <a:lnTo>
                          <a:pt x="1081" y="1012"/>
                        </a:lnTo>
                        <a:lnTo>
                          <a:pt x="1075" y="1031"/>
                        </a:lnTo>
                        <a:lnTo>
                          <a:pt x="1073" y="1052"/>
                        </a:lnTo>
                        <a:lnTo>
                          <a:pt x="1079" y="1075"/>
                        </a:lnTo>
                        <a:lnTo>
                          <a:pt x="1089" y="1092"/>
                        </a:lnTo>
                        <a:lnTo>
                          <a:pt x="1104" y="1096"/>
                        </a:lnTo>
                        <a:lnTo>
                          <a:pt x="1123" y="1100"/>
                        </a:lnTo>
                        <a:lnTo>
                          <a:pt x="1139" y="1104"/>
                        </a:lnTo>
                        <a:lnTo>
                          <a:pt x="1143" y="1119"/>
                        </a:lnTo>
                        <a:lnTo>
                          <a:pt x="1139" y="1135"/>
                        </a:lnTo>
                        <a:lnTo>
                          <a:pt x="1135" y="1152"/>
                        </a:lnTo>
                        <a:lnTo>
                          <a:pt x="1135" y="1156"/>
                        </a:lnTo>
                        <a:lnTo>
                          <a:pt x="1133" y="1160"/>
                        </a:lnTo>
                        <a:lnTo>
                          <a:pt x="1091" y="1177"/>
                        </a:lnTo>
                        <a:lnTo>
                          <a:pt x="1089" y="1181"/>
                        </a:lnTo>
                        <a:lnTo>
                          <a:pt x="1075" y="1190"/>
                        </a:lnTo>
                        <a:lnTo>
                          <a:pt x="1064" y="1200"/>
                        </a:lnTo>
                        <a:lnTo>
                          <a:pt x="1048" y="1211"/>
                        </a:lnTo>
                        <a:lnTo>
                          <a:pt x="1037" y="1217"/>
                        </a:lnTo>
                        <a:lnTo>
                          <a:pt x="1029" y="1219"/>
                        </a:lnTo>
                        <a:lnTo>
                          <a:pt x="1027" y="1231"/>
                        </a:lnTo>
                        <a:lnTo>
                          <a:pt x="1022" y="1236"/>
                        </a:lnTo>
                        <a:lnTo>
                          <a:pt x="991" y="1246"/>
                        </a:lnTo>
                        <a:lnTo>
                          <a:pt x="981" y="1248"/>
                        </a:lnTo>
                        <a:lnTo>
                          <a:pt x="970" y="1252"/>
                        </a:lnTo>
                        <a:lnTo>
                          <a:pt x="968" y="1248"/>
                        </a:lnTo>
                        <a:lnTo>
                          <a:pt x="954" y="1248"/>
                        </a:lnTo>
                        <a:lnTo>
                          <a:pt x="939" y="1246"/>
                        </a:lnTo>
                        <a:lnTo>
                          <a:pt x="935" y="1236"/>
                        </a:lnTo>
                        <a:lnTo>
                          <a:pt x="929" y="1232"/>
                        </a:lnTo>
                        <a:lnTo>
                          <a:pt x="926" y="1225"/>
                        </a:lnTo>
                        <a:lnTo>
                          <a:pt x="910" y="1221"/>
                        </a:lnTo>
                        <a:lnTo>
                          <a:pt x="903" y="1219"/>
                        </a:lnTo>
                        <a:lnTo>
                          <a:pt x="893" y="1217"/>
                        </a:lnTo>
                        <a:lnTo>
                          <a:pt x="891" y="1208"/>
                        </a:lnTo>
                        <a:lnTo>
                          <a:pt x="876" y="1200"/>
                        </a:lnTo>
                        <a:lnTo>
                          <a:pt x="866" y="1196"/>
                        </a:lnTo>
                        <a:lnTo>
                          <a:pt x="858" y="1190"/>
                        </a:lnTo>
                        <a:lnTo>
                          <a:pt x="851" y="1184"/>
                        </a:lnTo>
                        <a:lnTo>
                          <a:pt x="860" y="1192"/>
                        </a:lnTo>
                        <a:lnTo>
                          <a:pt x="851" y="1190"/>
                        </a:lnTo>
                        <a:lnTo>
                          <a:pt x="843" y="1190"/>
                        </a:lnTo>
                        <a:lnTo>
                          <a:pt x="835" y="1194"/>
                        </a:lnTo>
                        <a:lnTo>
                          <a:pt x="818" y="1192"/>
                        </a:lnTo>
                        <a:lnTo>
                          <a:pt x="805" y="1184"/>
                        </a:lnTo>
                        <a:lnTo>
                          <a:pt x="801" y="1177"/>
                        </a:lnTo>
                        <a:lnTo>
                          <a:pt x="793" y="1171"/>
                        </a:lnTo>
                        <a:lnTo>
                          <a:pt x="764" y="1161"/>
                        </a:lnTo>
                        <a:lnTo>
                          <a:pt x="759" y="1152"/>
                        </a:lnTo>
                        <a:lnTo>
                          <a:pt x="749" y="1152"/>
                        </a:lnTo>
                        <a:lnTo>
                          <a:pt x="726" y="1158"/>
                        </a:lnTo>
                        <a:lnTo>
                          <a:pt x="714" y="1169"/>
                        </a:lnTo>
                        <a:lnTo>
                          <a:pt x="689" y="1177"/>
                        </a:lnTo>
                        <a:lnTo>
                          <a:pt x="674" y="1184"/>
                        </a:lnTo>
                        <a:lnTo>
                          <a:pt x="649" y="1190"/>
                        </a:lnTo>
                        <a:lnTo>
                          <a:pt x="634" y="1211"/>
                        </a:lnTo>
                        <a:lnTo>
                          <a:pt x="622" y="1236"/>
                        </a:lnTo>
                        <a:lnTo>
                          <a:pt x="622" y="1240"/>
                        </a:lnTo>
                        <a:lnTo>
                          <a:pt x="630" y="1248"/>
                        </a:lnTo>
                        <a:lnTo>
                          <a:pt x="622" y="1307"/>
                        </a:lnTo>
                        <a:lnTo>
                          <a:pt x="611" y="1304"/>
                        </a:lnTo>
                        <a:lnTo>
                          <a:pt x="582" y="1296"/>
                        </a:lnTo>
                        <a:lnTo>
                          <a:pt x="555" y="1296"/>
                        </a:lnTo>
                        <a:lnTo>
                          <a:pt x="526" y="1294"/>
                        </a:lnTo>
                        <a:lnTo>
                          <a:pt x="495" y="1292"/>
                        </a:lnTo>
                        <a:lnTo>
                          <a:pt x="482" y="1284"/>
                        </a:lnTo>
                        <a:lnTo>
                          <a:pt x="476" y="1279"/>
                        </a:lnTo>
                        <a:lnTo>
                          <a:pt x="465" y="1261"/>
                        </a:lnTo>
                        <a:lnTo>
                          <a:pt x="453" y="1248"/>
                        </a:lnTo>
                        <a:lnTo>
                          <a:pt x="438" y="1246"/>
                        </a:lnTo>
                        <a:lnTo>
                          <a:pt x="428" y="1240"/>
                        </a:lnTo>
                        <a:lnTo>
                          <a:pt x="403" y="1215"/>
                        </a:lnTo>
                        <a:lnTo>
                          <a:pt x="386" y="1204"/>
                        </a:lnTo>
                        <a:lnTo>
                          <a:pt x="367" y="1204"/>
                        </a:lnTo>
                        <a:lnTo>
                          <a:pt x="344" y="1217"/>
                        </a:lnTo>
                        <a:lnTo>
                          <a:pt x="330" y="1215"/>
                        </a:lnTo>
                        <a:lnTo>
                          <a:pt x="300" y="1204"/>
                        </a:lnTo>
                        <a:lnTo>
                          <a:pt x="269" y="1190"/>
                        </a:lnTo>
                        <a:lnTo>
                          <a:pt x="213" y="1160"/>
                        </a:lnTo>
                        <a:lnTo>
                          <a:pt x="204" y="1146"/>
                        </a:lnTo>
                        <a:lnTo>
                          <a:pt x="184" y="1127"/>
                        </a:lnTo>
                        <a:lnTo>
                          <a:pt x="161" y="1117"/>
                        </a:lnTo>
                        <a:lnTo>
                          <a:pt x="146" y="1104"/>
                        </a:lnTo>
                        <a:lnTo>
                          <a:pt x="136" y="1090"/>
                        </a:lnTo>
                        <a:lnTo>
                          <a:pt x="125" y="1075"/>
                        </a:lnTo>
                        <a:lnTo>
                          <a:pt x="109" y="1058"/>
                        </a:lnTo>
                        <a:lnTo>
                          <a:pt x="109" y="1050"/>
                        </a:lnTo>
                        <a:lnTo>
                          <a:pt x="129" y="1056"/>
                        </a:lnTo>
                        <a:lnTo>
                          <a:pt x="154" y="1048"/>
                        </a:lnTo>
                        <a:lnTo>
                          <a:pt x="165" y="1027"/>
                        </a:lnTo>
                        <a:lnTo>
                          <a:pt x="179" y="998"/>
                        </a:lnTo>
                        <a:lnTo>
                          <a:pt x="198" y="960"/>
                        </a:lnTo>
                        <a:lnTo>
                          <a:pt x="215" y="918"/>
                        </a:lnTo>
                        <a:lnTo>
                          <a:pt x="238" y="887"/>
                        </a:lnTo>
                        <a:lnTo>
                          <a:pt x="244" y="881"/>
                        </a:lnTo>
                        <a:lnTo>
                          <a:pt x="232" y="866"/>
                        </a:lnTo>
                        <a:lnTo>
                          <a:pt x="232" y="862"/>
                        </a:lnTo>
                        <a:lnTo>
                          <a:pt x="240" y="833"/>
                        </a:lnTo>
                        <a:lnTo>
                          <a:pt x="257" y="798"/>
                        </a:lnTo>
                        <a:lnTo>
                          <a:pt x="265" y="768"/>
                        </a:lnTo>
                        <a:lnTo>
                          <a:pt x="273" y="752"/>
                        </a:lnTo>
                        <a:lnTo>
                          <a:pt x="284" y="775"/>
                        </a:lnTo>
                        <a:lnTo>
                          <a:pt x="292" y="791"/>
                        </a:lnTo>
                        <a:lnTo>
                          <a:pt x="298" y="802"/>
                        </a:lnTo>
                        <a:lnTo>
                          <a:pt x="298" y="775"/>
                        </a:lnTo>
                        <a:lnTo>
                          <a:pt x="288" y="752"/>
                        </a:lnTo>
                        <a:lnTo>
                          <a:pt x="269" y="735"/>
                        </a:lnTo>
                        <a:lnTo>
                          <a:pt x="267" y="714"/>
                        </a:lnTo>
                        <a:lnTo>
                          <a:pt x="282" y="695"/>
                        </a:lnTo>
                        <a:lnTo>
                          <a:pt x="288" y="674"/>
                        </a:lnTo>
                        <a:lnTo>
                          <a:pt x="284" y="654"/>
                        </a:lnTo>
                        <a:lnTo>
                          <a:pt x="288" y="635"/>
                        </a:lnTo>
                        <a:lnTo>
                          <a:pt x="284" y="635"/>
                        </a:lnTo>
                        <a:lnTo>
                          <a:pt x="282" y="633"/>
                        </a:lnTo>
                        <a:lnTo>
                          <a:pt x="267" y="626"/>
                        </a:lnTo>
                        <a:lnTo>
                          <a:pt x="248" y="610"/>
                        </a:lnTo>
                        <a:lnTo>
                          <a:pt x="229" y="589"/>
                        </a:lnTo>
                        <a:lnTo>
                          <a:pt x="215" y="562"/>
                        </a:lnTo>
                        <a:lnTo>
                          <a:pt x="209" y="537"/>
                        </a:lnTo>
                        <a:lnTo>
                          <a:pt x="217" y="516"/>
                        </a:lnTo>
                        <a:lnTo>
                          <a:pt x="219" y="495"/>
                        </a:lnTo>
                        <a:lnTo>
                          <a:pt x="217" y="480"/>
                        </a:lnTo>
                        <a:lnTo>
                          <a:pt x="257" y="482"/>
                        </a:lnTo>
                        <a:lnTo>
                          <a:pt x="238" y="470"/>
                        </a:lnTo>
                        <a:lnTo>
                          <a:pt x="207" y="464"/>
                        </a:lnTo>
                        <a:lnTo>
                          <a:pt x="184" y="457"/>
                        </a:lnTo>
                        <a:lnTo>
                          <a:pt x="192" y="441"/>
                        </a:lnTo>
                        <a:lnTo>
                          <a:pt x="198" y="426"/>
                        </a:lnTo>
                        <a:lnTo>
                          <a:pt x="192" y="422"/>
                        </a:lnTo>
                        <a:lnTo>
                          <a:pt x="161" y="413"/>
                        </a:lnTo>
                        <a:lnTo>
                          <a:pt x="169" y="407"/>
                        </a:lnTo>
                        <a:lnTo>
                          <a:pt x="158" y="403"/>
                        </a:lnTo>
                        <a:lnTo>
                          <a:pt x="136" y="403"/>
                        </a:lnTo>
                        <a:lnTo>
                          <a:pt x="125" y="397"/>
                        </a:lnTo>
                        <a:lnTo>
                          <a:pt x="125" y="393"/>
                        </a:lnTo>
                        <a:lnTo>
                          <a:pt x="121" y="388"/>
                        </a:lnTo>
                        <a:lnTo>
                          <a:pt x="109" y="370"/>
                        </a:lnTo>
                        <a:lnTo>
                          <a:pt x="96" y="361"/>
                        </a:lnTo>
                        <a:lnTo>
                          <a:pt x="69" y="345"/>
                        </a:lnTo>
                        <a:lnTo>
                          <a:pt x="60" y="334"/>
                        </a:lnTo>
                        <a:lnTo>
                          <a:pt x="44" y="332"/>
                        </a:lnTo>
                        <a:lnTo>
                          <a:pt x="19" y="334"/>
                        </a:lnTo>
                        <a:lnTo>
                          <a:pt x="15" y="316"/>
                        </a:lnTo>
                        <a:lnTo>
                          <a:pt x="0" y="290"/>
                        </a:lnTo>
                        <a:lnTo>
                          <a:pt x="12" y="286"/>
                        </a:lnTo>
                        <a:lnTo>
                          <a:pt x="27" y="286"/>
                        </a:lnTo>
                        <a:lnTo>
                          <a:pt x="27" y="276"/>
                        </a:lnTo>
                        <a:lnTo>
                          <a:pt x="15" y="276"/>
                        </a:lnTo>
                        <a:lnTo>
                          <a:pt x="12" y="265"/>
                        </a:lnTo>
                        <a:lnTo>
                          <a:pt x="21" y="257"/>
                        </a:lnTo>
                        <a:lnTo>
                          <a:pt x="33" y="257"/>
                        </a:lnTo>
                        <a:lnTo>
                          <a:pt x="40" y="249"/>
                        </a:lnTo>
                        <a:lnTo>
                          <a:pt x="2" y="244"/>
                        </a:lnTo>
                        <a:lnTo>
                          <a:pt x="4" y="234"/>
                        </a:lnTo>
                        <a:lnTo>
                          <a:pt x="15" y="219"/>
                        </a:lnTo>
                        <a:lnTo>
                          <a:pt x="40" y="213"/>
                        </a:lnTo>
                        <a:lnTo>
                          <a:pt x="60" y="209"/>
                        </a:lnTo>
                        <a:lnTo>
                          <a:pt x="90" y="217"/>
                        </a:lnTo>
                        <a:lnTo>
                          <a:pt x="104" y="219"/>
                        </a:lnTo>
                        <a:lnTo>
                          <a:pt x="117" y="219"/>
                        </a:lnTo>
                        <a:lnTo>
                          <a:pt x="133" y="219"/>
                        </a:lnTo>
                        <a:lnTo>
                          <a:pt x="136" y="209"/>
                        </a:lnTo>
                        <a:lnTo>
                          <a:pt x="148" y="205"/>
                        </a:lnTo>
                        <a:lnTo>
                          <a:pt x="156" y="209"/>
                        </a:lnTo>
                        <a:lnTo>
                          <a:pt x="165" y="213"/>
                        </a:lnTo>
                        <a:lnTo>
                          <a:pt x="184" y="219"/>
                        </a:lnTo>
                        <a:lnTo>
                          <a:pt x="194" y="228"/>
                        </a:lnTo>
                        <a:lnTo>
                          <a:pt x="206" y="249"/>
                        </a:lnTo>
                        <a:lnTo>
                          <a:pt x="219" y="267"/>
                        </a:lnTo>
                        <a:lnTo>
                          <a:pt x="238" y="265"/>
                        </a:lnTo>
                        <a:lnTo>
                          <a:pt x="257" y="265"/>
                        </a:lnTo>
                        <a:lnTo>
                          <a:pt x="259" y="267"/>
                        </a:lnTo>
                        <a:lnTo>
                          <a:pt x="269" y="268"/>
                        </a:lnTo>
                        <a:lnTo>
                          <a:pt x="284" y="267"/>
                        </a:lnTo>
                        <a:lnTo>
                          <a:pt x="300" y="267"/>
                        </a:lnTo>
                        <a:lnTo>
                          <a:pt x="305" y="272"/>
                        </a:lnTo>
                        <a:lnTo>
                          <a:pt x="309" y="282"/>
                        </a:lnTo>
                        <a:lnTo>
                          <a:pt x="330" y="286"/>
                        </a:lnTo>
                        <a:lnTo>
                          <a:pt x="342" y="280"/>
                        </a:lnTo>
                        <a:lnTo>
                          <a:pt x="330" y="267"/>
                        </a:lnTo>
                        <a:lnTo>
                          <a:pt x="330" y="245"/>
                        </a:lnTo>
                        <a:lnTo>
                          <a:pt x="334" y="226"/>
                        </a:lnTo>
                        <a:lnTo>
                          <a:pt x="334" y="205"/>
                        </a:lnTo>
                        <a:lnTo>
                          <a:pt x="334" y="182"/>
                        </a:lnTo>
                        <a:lnTo>
                          <a:pt x="325" y="169"/>
                        </a:lnTo>
                        <a:lnTo>
                          <a:pt x="325" y="153"/>
                        </a:lnTo>
                        <a:lnTo>
                          <a:pt x="330" y="115"/>
                        </a:lnTo>
                        <a:lnTo>
                          <a:pt x="346" y="124"/>
                        </a:lnTo>
                        <a:lnTo>
                          <a:pt x="382" y="132"/>
                        </a:lnTo>
                        <a:lnTo>
                          <a:pt x="390" y="138"/>
                        </a:lnTo>
                        <a:lnTo>
                          <a:pt x="382" y="153"/>
                        </a:lnTo>
                        <a:lnTo>
                          <a:pt x="390" y="167"/>
                        </a:lnTo>
                        <a:lnTo>
                          <a:pt x="398" y="184"/>
                        </a:lnTo>
                        <a:lnTo>
                          <a:pt x="409" y="184"/>
                        </a:lnTo>
                        <a:lnTo>
                          <a:pt x="434" y="197"/>
                        </a:lnTo>
                        <a:lnTo>
                          <a:pt x="457" y="209"/>
                        </a:lnTo>
                        <a:lnTo>
                          <a:pt x="476" y="213"/>
                        </a:lnTo>
                        <a:lnTo>
                          <a:pt x="492" y="213"/>
                        </a:lnTo>
                        <a:lnTo>
                          <a:pt x="511" y="205"/>
                        </a:lnTo>
                        <a:lnTo>
                          <a:pt x="547" y="209"/>
                        </a:lnTo>
                        <a:lnTo>
                          <a:pt x="555" y="203"/>
                        </a:lnTo>
                        <a:lnTo>
                          <a:pt x="543" y="197"/>
                        </a:lnTo>
                        <a:lnTo>
                          <a:pt x="518" y="192"/>
                        </a:lnTo>
                        <a:lnTo>
                          <a:pt x="520" y="182"/>
                        </a:lnTo>
                        <a:lnTo>
                          <a:pt x="538" y="163"/>
                        </a:lnTo>
                        <a:lnTo>
                          <a:pt x="567" y="149"/>
                        </a:lnTo>
                        <a:lnTo>
                          <a:pt x="593" y="146"/>
                        </a:lnTo>
                        <a:lnTo>
                          <a:pt x="626" y="144"/>
                        </a:lnTo>
                        <a:lnTo>
                          <a:pt x="653" y="130"/>
                        </a:lnTo>
                        <a:lnTo>
                          <a:pt x="678" y="113"/>
                        </a:lnTo>
                        <a:lnTo>
                          <a:pt x="682" y="103"/>
                        </a:lnTo>
                        <a:lnTo>
                          <a:pt x="674" y="94"/>
                        </a:lnTo>
                        <a:lnTo>
                          <a:pt x="693" y="44"/>
                        </a:lnTo>
                        <a:lnTo>
                          <a:pt x="711" y="13"/>
                        </a:lnTo>
                        <a:lnTo>
                          <a:pt x="734" y="7"/>
                        </a:lnTo>
                        <a:lnTo>
                          <a:pt x="759" y="5"/>
                        </a:lnTo>
                        <a:lnTo>
                          <a:pt x="774" y="5"/>
                        </a:lnTo>
                        <a:lnTo>
                          <a:pt x="795" y="3"/>
                        </a:lnTo>
                        <a:lnTo>
                          <a:pt x="807" y="0"/>
                        </a:lnTo>
                        <a:close/>
                      </a:path>
                    </a:pathLst>
                  </a:custGeom>
                  <a:solidFill>
                    <a:srgbClr val="1D527F"/>
                  </a:solidFill>
                  <a:ln w="3175">
                    <a:solidFill>
                      <a:srgbClr val="BFE2F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sv-SE" dirty="0"/>
                  </a:p>
                </p:txBody>
              </p:sp>
              <p:sp>
                <p:nvSpPr>
                  <p:cNvPr id="206" name="Freeform 35">
                    <a:extLst>
                      <a:ext uri="{FF2B5EF4-FFF2-40B4-BE49-F238E27FC236}">
                        <a16:creationId xmlns:a16="http://schemas.microsoft.com/office/drawing/2014/main" id="{B48AD7FF-3079-4F7A-A1E7-3929A9B283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black">
                  <a:xfrm>
                    <a:off x="5264150" y="4702176"/>
                    <a:ext cx="125413" cy="265113"/>
                  </a:xfrm>
                  <a:custGeom>
                    <a:avLst/>
                    <a:gdLst>
                      <a:gd name="T0" fmla="*/ 2147483647 w 105"/>
                      <a:gd name="T1" fmla="*/ 0 h 248"/>
                      <a:gd name="T2" fmla="*/ 2147483647 w 105"/>
                      <a:gd name="T3" fmla="*/ 2147483647 h 248"/>
                      <a:gd name="T4" fmla="*/ 2147483647 w 105"/>
                      <a:gd name="T5" fmla="*/ 2147483647 h 248"/>
                      <a:gd name="T6" fmla="*/ 2147483647 w 105"/>
                      <a:gd name="T7" fmla="*/ 2147483647 h 248"/>
                      <a:gd name="T8" fmla="*/ 2147483647 w 105"/>
                      <a:gd name="T9" fmla="*/ 2147483647 h 248"/>
                      <a:gd name="T10" fmla="*/ 2147483647 w 105"/>
                      <a:gd name="T11" fmla="*/ 2147483647 h 248"/>
                      <a:gd name="T12" fmla="*/ 2147483647 w 105"/>
                      <a:gd name="T13" fmla="*/ 2147483647 h 248"/>
                      <a:gd name="T14" fmla="*/ 2147483647 w 105"/>
                      <a:gd name="T15" fmla="*/ 2147483647 h 248"/>
                      <a:gd name="T16" fmla="*/ 2147483647 w 105"/>
                      <a:gd name="T17" fmla="*/ 2147483647 h 248"/>
                      <a:gd name="T18" fmla="*/ 2147483647 w 105"/>
                      <a:gd name="T19" fmla="*/ 2147483647 h 248"/>
                      <a:gd name="T20" fmla="*/ 2147483647 w 105"/>
                      <a:gd name="T21" fmla="*/ 2147483647 h 248"/>
                      <a:gd name="T22" fmla="*/ 2147483647 w 105"/>
                      <a:gd name="T23" fmla="*/ 2147483647 h 248"/>
                      <a:gd name="T24" fmla="*/ 2147483647 w 105"/>
                      <a:gd name="T25" fmla="*/ 2147483647 h 248"/>
                      <a:gd name="T26" fmla="*/ 2147483647 w 105"/>
                      <a:gd name="T27" fmla="*/ 2147483647 h 248"/>
                      <a:gd name="T28" fmla="*/ 2147483647 w 105"/>
                      <a:gd name="T29" fmla="*/ 2147483647 h 248"/>
                      <a:gd name="T30" fmla="*/ 2147483647 w 105"/>
                      <a:gd name="T31" fmla="*/ 2147483647 h 248"/>
                      <a:gd name="T32" fmla="*/ 2147483647 w 105"/>
                      <a:gd name="T33" fmla="*/ 2147483647 h 248"/>
                      <a:gd name="T34" fmla="*/ 2147483647 w 105"/>
                      <a:gd name="T35" fmla="*/ 2147483647 h 248"/>
                      <a:gd name="T36" fmla="*/ 2147483647 w 105"/>
                      <a:gd name="T37" fmla="*/ 2147483647 h 248"/>
                      <a:gd name="T38" fmla="*/ 2147483647 w 105"/>
                      <a:gd name="T39" fmla="*/ 2147483647 h 248"/>
                      <a:gd name="T40" fmla="*/ 2147483647 w 105"/>
                      <a:gd name="T41" fmla="*/ 2147483647 h 248"/>
                      <a:gd name="T42" fmla="*/ 2147483647 w 105"/>
                      <a:gd name="T43" fmla="*/ 2147483647 h 248"/>
                      <a:gd name="T44" fmla="*/ 2147483647 w 105"/>
                      <a:gd name="T45" fmla="*/ 2147483647 h 248"/>
                      <a:gd name="T46" fmla="*/ 2147483647 w 105"/>
                      <a:gd name="T47" fmla="*/ 2147483647 h 248"/>
                      <a:gd name="T48" fmla="*/ 0 w 105"/>
                      <a:gd name="T49" fmla="*/ 2147483647 h 248"/>
                      <a:gd name="T50" fmla="*/ 0 w 105"/>
                      <a:gd name="T51" fmla="*/ 2147483647 h 248"/>
                      <a:gd name="T52" fmla="*/ 2147483647 w 105"/>
                      <a:gd name="T53" fmla="*/ 2147483647 h 248"/>
                      <a:gd name="T54" fmla="*/ 2147483647 w 105"/>
                      <a:gd name="T55" fmla="*/ 2147483647 h 248"/>
                      <a:gd name="T56" fmla="*/ 2147483647 w 105"/>
                      <a:gd name="T57" fmla="*/ 2147483647 h 248"/>
                      <a:gd name="T58" fmla="*/ 2147483647 w 105"/>
                      <a:gd name="T59" fmla="*/ 2147483647 h 248"/>
                      <a:gd name="T60" fmla="*/ 2147483647 w 105"/>
                      <a:gd name="T61" fmla="*/ 2147483647 h 248"/>
                      <a:gd name="T62" fmla="*/ 2147483647 w 105"/>
                      <a:gd name="T63" fmla="*/ 2147483647 h 248"/>
                      <a:gd name="T64" fmla="*/ 2147483647 w 105"/>
                      <a:gd name="T65" fmla="*/ 2147483647 h 248"/>
                      <a:gd name="T66" fmla="*/ 2147483647 w 105"/>
                      <a:gd name="T67" fmla="*/ 2147483647 h 248"/>
                      <a:gd name="T68" fmla="*/ 2147483647 w 105"/>
                      <a:gd name="T69" fmla="*/ 2147483647 h 248"/>
                      <a:gd name="T70" fmla="*/ 2147483647 w 105"/>
                      <a:gd name="T71" fmla="*/ 2147483647 h 248"/>
                      <a:gd name="T72" fmla="*/ 2147483647 w 105"/>
                      <a:gd name="T73" fmla="*/ 2147483647 h 248"/>
                      <a:gd name="T74" fmla="*/ 2147483647 w 105"/>
                      <a:gd name="T75" fmla="*/ 2147483647 h 248"/>
                      <a:gd name="T76" fmla="*/ 2147483647 w 105"/>
                      <a:gd name="T77" fmla="*/ 2147483647 h 248"/>
                      <a:gd name="T78" fmla="*/ 2147483647 w 105"/>
                      <a:gd name="T79" fmla="*/ 2147483647 h 248"/>
                      <a:gd name="T80" fmla="*/ 2147483647 w 105"/>
                      <a:gd name="T81" fmla="*/ 0 h 24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05"/>
                      <a:gd name="T124" fmla="*/ 0 h 248"/>
                      <a:gd name="T125" fmla="*/ 105 w 105"/>
                      <a:gd name="T126" fmla="*/ 248 h 248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05" h="248">
                        <a:moveTo>
                          <a:pt x="90" y="0"/>
                        </a:moveTo>
                        <a:lnTo>
                          <a:pt x="102" y="8"/>
                        </a:lnTo>
                        <a:lnTo>
                          <a:pt x="98" y="50"/>
                        </a:lnTo>
                        <a:lnTo>
                          <a:pt x="98" y="67"/>
                        </a:lnTo>
                        <a:lnTo>
                          <a:pt x="105" y="125"/>
                        </a:lnTo>
                        <a:lnTo>
                          <a:pt x="98" y="144"/>
                        </a:lnTo>
                        <a:lnTo>
                          <a:pt x="90" y="163"/>
                        </a:lnTo>
                        <a:lnTo>
                          <a:pt x="86" y="184"/>
                        </a:lnTo>
                        <a:lnTo>
                          <a:pt x="79" y="196"/>
                        </a:lnTo>
                        <a:lnTo>
                          <a:pt x="73" y="211"/>
                        </a:lnTo>
                        <a:lnTo>
                          <a:pt x="69" y="221"/>
                        </a:lnTo>
                        <a:lnTo>
                          <a:pt x="65" y="221"/>
                        </a:lnTo>
                        <a:lnTo>
                          <a:pt x="57" y="234"/>
                        </a:lnTo>
                        <a:lnTo>
                          <a:pt x="54" y="248"/>
                        </a:lnTo>
                        <a:lnTo>
                          <a:pt x="48" y="232"/>
                        </a:lnTo>
                        <a:lnTo>
                          <a:pt x="34" y="226"/>
                        </a:lnTo>
                        <a:lnTo>
                          <a:pt x="21" y="217"/>
                        </a:lnTo>
                        <a:lnTo>
                          <a:pt x="17" y="205"/>
                        </a:lnTo>
                        <a:lnTo>
                          <a:pt x="19" y="188"/>
                        </a:lnTo>
                        <a:lnTo>
                          <a:pt x="6" y="184"/>
                        </a:lnTo>
                        <a:lnTo>
                          <a:pt x="4" y="169"/>
                        </a:lnTo>
                        <a:lnTo>
                          <a:pt x="4" y="152"/>
                        </a:lnTo>
                        <a:lnTo>
                          <a:pt x="6" y="134"/>
                        </a:lnTo>
                        <a:lnTo>
                          <a:pt x="4" y="127"/>
                        </a:lnTo>
                        <a:lnTo>
                          <a:pt x="0" y="117"/>
                        </a:lnTo>
                        <a:lnTo>
                          <a:pt x="0" y="107"/>
                        </a:lnTo>
                        <a:lnTo>
                          <a:pt x="2" y="98"/>
                        </a:lnTo>
                        <a:lnTo>
                          <a:pt x="2" y="88"/>
                        </a:lnTo>
                        <a:lnTo>
                          <a:pt x="2" y="82"/>
                        </a:lnTo>
                        <a:lnTo>
                          <a:pt x="4" y="77"/>
                        </a:lnTo>
                        <a:lnTo>
                          <a:pt x="9" y="67"/>
                        </a:lnTo>
                        <a:lnTo>
                          <a:pt x="13" y="57"/>
                        </a:lnTo>
                        <a:lnTo>
                          <a:pt x="21" y="59"/>
                        </a:lnTo>
                        <a:lnTo>
                          <a:pt x="36" y="57"/>
                        </a:lnTo>
                        <a:lnTo>
                          <a:pt x="50" y="50"/>
                        </a:lnTo>
                        <a:lnTo>
                          <a:pt x="61" y="38"/>
                        </a:lnTo>
                        <a:lnTo>
                          <a:pt x="79" y="38"/>
                        </a:lnTo>
                        <a:lnTo>
                          <a:pt x="86" y="29"/>
                        </a:lnTo>
                        <a:lnTo>
                          <a:pt x="88" y="17"/>
                        </a:lnTo>
                        <a:lnTo>
                          <a:pt x="90" y="8"/>
                        </a:lnTo>
                        <a:lnTo>
                          <a:pt x="90" y="0"/>
                        </a:lnTo>
                        <a:close/>
                      </a:path>
                    </a:pathLst>
                  </a:custGeom>
                  <a:solidFill>
                    <a:srgbClr val="1D527F"/>
                  </a:solidFill>
                  <a:ln w="3175">
                    <a:solidFill>
                      <a:srgbClr val="BFE2F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sv-SE" dirty="0"/>
                  </a:p>
                </p:txBody>
              </p:sp>
            </p:grpSp>
            <p:grpSp>
              <p:nvGrpSpPr>
                <p:cNvPr id="165" name="Group 455">
                  <a:extLst>
                    <a:ext uri="{FF2B5EF4-FFF2-40B4-BE49-F238E27FC236}">
                      <a16:creationId xmlns:a16="http://schemas.microsoft.com/office/drawing/2014/main" id="{7849A650-8105-4255-A3E1-B7EEC449C5EB}"/>
                    </a:ext>
                  </a:extLst>
                </p:cNvPr>
                <p:cNvGrpSpPr/>
                <p:nvPr/>
              </p:nvGrpSpPr>
              <p:grpSpPr>
                <a:xfrm>
                  <a:off x="5062538" y="4059238"/>
                  <a:ext cx="1571625" cy="1709737"/>
                  <a:chOff x="5062538" y="4059238"/>
                  <a:chExt cx="1571625" cy="1709737"/>
                </a:xfrm>
                <a:grpFill/>
              </p:grpSpPr>
              <p:sp>
                <p:nvSpPr>
                  <p:cNvPr id="201" name="Freeform 52">
                    <a:extLst>
                      <a:ext uri="{FF2B5EF4-FFF2-40B4-BE49-F238E27FC236}">
                        <a16:creationId xmlns:a16="http://schemas.microsoft.com/office/drawing/2014/main" id="{F9ABF567-5BA2-4FBD-8830-F266062766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80013" y="4981575"/>
                    <a:ext cx="209550" cy="393700"/>
                  </a:xfrm>
                  <a:custGeom>
                    <a:avLst/>
                    <a:gdLst>
                      <a:gd name="T0" fmla="*/ 2147483647 w 175"/>
                      <a:gd name="T1" fmla="*/ 0 h 363"/>
                      <a:gd name="T2" fmla="*/ 2147483647 w 175"/>
                      <a:gd name="T3" fmla="*/ 2147483647 h 363"/>
                      <a:gd name="T4" fmla="*/ 2147483647 w 175"/>
                      <a:gd name="T5" fmla="*/ 2147483647 h 363"/>
                      <a:gd name="T6" fmla="*/ 2147483647 w 175"/>
                      <a:gd name="T7" fmla="*/ 2147483647 h 363"/>
                      <a:gd name="T8" fmla="*/ 2147483647 w 175"/>
                      <a:gd name="T9" fmla="*/ 2147483647 h 363"/>
                      <a:gd name="T10" fmla="*/ 2147483647 w 175"/>
                      <a:gd name="T11" fmla="*/ 2147483647 h 363"/>
                      <a:gd name="T12" fmla="*/ 2147483647 w 175"/>
                      <a:gd name="T13" fmla="*/ 2147483647 h 363"/>
                      <a:gd name="T14" fmla="*/ 2147483647 w 175"/>
                      <a:gd name="T15" fmla="*/ 2147483647 h 363"/>
                      <a:gd name="T16" fmla="*/ 2147483647 w 175"/>
                      <a:gd name="T17" fmla="*/ 2147483647 h 363"/>
                      <a:gd name="T18" fmla="*/ 2147483647 w 175"/>
                      <a:gd name="T19" fmla="*/ 2147483647 h 363"/>
                      <a:gd name="T20" fmla="*/ 2147483647 w 175"/>
                      <a:gd name="T21" fmla="*/ 2147483647 h 363"/>
                      <a:gd name="T22" fmla="*/ 2147483647 w 175"/>
                      <a:gd name="T23" fmla="*/ 2147483647 h 363"/>
                      <a:gd name="T24" fmla="*/ 2147483647 w 175"/>
                      <a:gd name="T25" fmla="*/ 2147483647 h 363"/>
                      <a:gd name="T26" fmla="*/ 2147483647 w 175"/>
                      <a:gd name="T27" fmla="*/ 2147483647 h 363"/>
                      <a:gd name="T28" fmla="*/ 2147483647 w 175"/>
                      <a:gd name="T29" fmla="*/ 2147483647 h 363"/>
                      <a:gd name="T30" fmla="*/ 2147483647 w 175"/>
                      <a:gd name="T31" fmla="*/ 2147483647 h 363"/>
                      <a:gd name="T32" fmla="*/ 2147483647 w 175"/>
                      <a:gd name="T33" fmla="*/ 2147483647 h 363"/>
                      <a:gd name="T34" fmla="*/ 2147483647 w 175"/>
                      <a:gd name="T35" fmla="*/ 2147483647 h 363"/>
                      <a:gd name="T36" fmla="*/ 2147483647 w 175"/>
                      <a:gd name="T37" fmla="*/ 2147483647 h 363"/>
                      <a:gd name="T38" fmla="*/ 2147483647 w 175"/>
                      <a:gd name="T39" fmla="*/ 2147483647 h 363"/>
                      <a:gd name="T40" fmla="*/ 2147483647 w 175"/>
                      <a:gd name="T41" fmla="*/ 2147483647 h 363"/>
                      <a:gd name="T42" fmla="*/ 2147483647 w 175"/>
                      <a:gd name="T43" fmla="*/ 2147483647 h 363"/>
                      <a:gd name="T44" fmla="*/ 2147483647 w 175"/>
                      <a:gd name="T45" fmla="*/ 2147483647 h 363"/>
                      <a:gd name="T46" fmla="*/ 2147483647 w 175"/>
                      <a:gd name="T47" fmla="*/ 2147483647 h 363"/>
                      <a:gd name="T48" fmla="*/ 2147483647 w 175"/>
                      <a:gd name="T49" fmla="*/ 2147483647 h 363"/>
                      <a:gd name="T50" fmla="*/ 2147483647 w 175"/>
                      <a:gd name="T51" fmla="*/ 2147483647 h 363"/>
                      <a:gd name="T52" fmla="*/ 2147483647 w 175"/>
                      <a:gd name="T53" fmla="*/ 2147483647 h 363"/>
                      <a:gd name="T54" fmla="*/ 2147483647 w 175"/>
                      <a:gd name="T55" fmla="*/ 2147483647 h 363"/>
                      <a:gd name="T56" fmla="*/ 2147483647 w 175"/>
                      <a:gd name="T57" fmla="*/ 2147483647 h 363"/>
                      <a:gd name="T58" fmla="*/ 2147483647 w 175"/>
                      <a:gd name="T59" fmla="*/ 2147483647 h 363"/>
                      <a:gd name="T60" fmla="*/ 2147483647 w 175"/>
                      <a:gd name="T61" fmla="*/ 2147483647 h 363"/>
                      <a:gd name="T62" fmla="*/ 2147483647 w 175"/>
                      <a:gd name="T63" fmla="*/ 2147483647 h 363"/>
                      <a:gd name="T64" fmla="*/ 2147483647 w 175"/>
                      <a:gd name="T65" fmla="*/ 2147483647 h 363"/>
                      <a:gd name="T66" fmla="*/ 2147483647 w 175"/>
                      <a:gd name="T67" fmla="*/ 2147483647 h 363"/>
                      <a:gd name="T68" fmla="*/ 2147483647 w 175"/>
                      <a:gd name="T69" fmla="*/ 2147483647 h 363"/>
                      <a:gd name="T70" fmla="*/ 2147483647 w 175"/>
                      <a:gd name="T71" fmla="*/ 2147483647 h 363"/>
                      <a:gd name="T72" fmla="*/ 2147483647 w 175"/>
                      <a:gd name="T73" fmla="*/ 2147483647 h 363"/>
                      <a:gd name="T74" fmla="*/ 2147483647 w 175"/>
                      <a:gd name="T75" fmla="*/ 2147483647 h 363"/>
                      <a:gd name="T76" fmla="*/ 2147483647 w 175"/>
                      <a:gd name="T77" fmla="*/ 2147483647 h 363"/>
                      <a:gd name="T78" fmla="*/ 2147483647 w 175"/>
                      <a:gd name="T79" fmla="*/ 2147483647 h 363"/>
                      <a:gd name="T80" fmla="*/ 2147483647 w 175"/>
                      <a:gd name="T81" fmla="*/ 2147483647 h 363"/>
                      <a:gd name="T82" fmla="*/ 2147483647 w 175"/>
                      <a:gd name="T83" fmla="*/ 2147483647 h 363"/>
                      <a:gd name="T84" fmla="*/ 2147483647 w 175"/>
                      <a:gd name="T85" fmla="*/ 2147483647 h 363"/>
                      <a:gd name="T86" fmla="*/ 2147483647 w 175"/>
                      <a:gd name="T87" fmla="*/ 2147483647 h 363"/>
                      <a:gd name="T88" fmla="*/ 2147483647 w 175"/>
                      <a:gd name="T89" fmla="*/ 2147483647 h 363"/>
                      <a:gd name="T90" fmla="*/ 2147483647 w 175"/>
                      <a:gd name="T91" fmla="*/ 2147483647 h 363"/>
                      <a:gd name="T92" fmla="*/ 2147483647 w 175"/>
                      <a:gd name="T93" fmla="*/ 2147483647 h 363"/>
                      <a:gd name="T94" fmla="*/ 2147483647 w 175"/>
                      <a:gd name="T95" fmla="*/ 2147483647 h 363"/>
                      <a:gd name="T96" fmla="*/ 2147483647 w 175"/>
                      <a:gd name="T97" fmla="*/ 2147483647 h 363"/>
                      <a:gd name="T98" fmla="*/ 0 w 175"/>
                      <a:gd name="T99" fmla="*/ 2147483647 h 363"/>
                      <a:gd name="T100" fmla="*/ 2147483647 w 175"/>
                      <a:gd name="T101" fmla="*/ 2147483647 h 363"/>
                      <a:gd name="T102" fmla="*/ 2147483647 w 175"/>
                      <a:gd name="T103" fmla="*/ 2147483647 h 363"/>
                      <a:gd name="T104" fmla="*/ 2147483647 w 175"/>
                      <a:gd name="T105" fmla="*/ 2147483647 h 363"/>
                      <a:gd name="T106" fmla="*/ 2147483647 w 175"/>
                      <a:gd name="T107" fmla="*/ 2147483647 h 363"/>
                      <a:gd name="T108" fmla="*/ 2147483647 w 175"/>
                      <a:gd name="T109" fmla="*/ 2147483647 h 363"/>
                      <a:gd name="T110" fmla="*/ 2147483647 w 175"/>
                      <a:gd name="T111" fmla="*/ 2147483647 h 363"/>
                      <a:gd name="T112" fmla="*/ 2147483647 w 175"/>
                      <a:gd name="T113" fmla="*/ 2147483647 h 363"/>
                      <a:gd name="T114" fmla="*/ 2147483647 w 175"/>
                      <a:gd name="T115" fmla="*/ 2147483647 h 363"/>
                      <a:gd name="T116" fmla="*/ 2147483647 w 175"/>
                      <a:gd name="T117" fmla="*/ 2147483647 h 363"/>
                      <a:gd name="T118" fmla="*/ 2147483647 w 175"/>
                      <a:gd name="T119" fmla="*/ 2147483647 h 363"/>
                      <a:gd name="T120" fmla="*/ 2147483647 w 175"/>
                      <a:gd name="T121" fmla="*/ 0 h 363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175"/>
                      <a:gd name="T184" fmla="*/ 0 h 363"/>
                      <a:gd name="T185" fmla="*/ 175 w 175"/>
                      <a:gd name="T186" fmla="*/ 363 h 363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175" h="363">
                        <a:moveTo>
                          <a:pt x="119" y="0"/>
                        </a:moveTo>
                        <a:lnTo>
                          <a:pt x="125" y="4"/>
                        </a:lnTo>
                        <a:lnTo>
                          <a:pt x="132" y="8"/>
                        </a:lnTo>
                        <a:lnTo>
                          <a:pt x="140" y="14"/>
                        </a:lnTo>
                        <a:lnTo>
                          <a:pt x="144" y="19"/>
                        </a:lnTo>
                        <a:lnTo>
                          <a:pt x="150" y="23"/>
                        </a:lnTo>
                        <a:lnTo>
                          <a:pt x="155" y="29"/>
                        </a:lnTo>
                        <a:lnTo>
                          <a:pt x="159" y="40"/>
                        </a:lnTo>
                        <a:lnTo>
                          <a:pt x="165" y="52"/>
                        </a:lnTo>
                        <a:lnTo>
                          <a:pt x="165" y="67"/>
                        </a:lnTo>
                        <a:lnTo>
                          <a:pt x="173" y="96"/>
                        </a:lnTo>
                        <a:lnTo>
                          <a:pt x="175" y="125"/>
                        </a:lnTo>
                        <a:lnTo>
                          <a:pt x="173" y="135"/>
                        </a:lnTo>
                        <a:lnTo>
                          <a:pt x="169" y="152"/>
                        </a:lnTo>
                        <a:lnTo>
                          <a:pt x="165" y="169"/>
                        </a:lnTo>
                        <a:lnTo>
                          <a:pt x="167" y="185"/>
                        </a:lnTo>
                        <a:lnTo>
                          <a:pt x="161" y="236"/>
                        </a:lnTo>
                        <a:lnTo>
                          <a:pt x="157" y="282"/>
                        </a:lnTo>
                        <a:lnTo>
                          <a:pt x="155" y="294"/>
                        </a:lnTo>
                        <a:lnTo>
                          <a:pt x="148" y="309"/>
                        </a:lnTo>
                        <a:lnTo>
                          <a:pt x="144" y="319"/>
                        </a:lnTo>
                        <a:lnTo>
                          <a:pt x="132" y="329"/>
                        </a:lnTo>
                        <a:lnTo>
                          <a:pt x="119" y="325"/>
                        </a:lnTo>
                        <a:lnTo>
                          <a:pt x="104" y="317"/>
                        </a:lnTo>
                        <a:lnTo>
                          <a:pt x="90" y="327"/>
                        </a:lnTo>
                        <a:lnTo>
                          <a:pt x="80" y="348"/>
                        </a:lnTo>
                        <a:lnTo>
                          <a:pt x="65" y="357"/>
                        </a:lnTo>
                        <a:lnTo>
                          <a:pt x="56" y="361"/>
                        </a:lnTo>
                        <a:lnTo>
                          <a:pt x="44" y="363"/>
                        </a:lnTo>
                        <a:lnTo>
                          <a:pt x="34" y="352"/>
                        </a:lnTo>
                        <a:lnTo>
                          <a:pt x="29" y="342"/>
                        </a:lnTo>
                        <a:lnTo>
                          <a:pt x="27" y="340"/>
                        </a:lnTo>
                        <a:lnTo>
                          <a:pt x="11" y="313"/>
                        </a:lnTo>
                        <a:lnTo>
                          <a:pt x="11" y="296"/>
                        </a:lnTo>
                        <a:lnTo>
                          <a:pt x="11" y="282"/>
                        </a:lnTo>
                        <a:lnTo>
                          <a:pt x="6" y="267"/>
                        </a:lnTo>
                        <a:lnTo>
                          <a:pt x="11" y="250"/>
                        </a:lnTo>
                        <a:lnTo>
                          <a:pt x="13" y="248"/>
                        </a:lnTo>
                        <a:lnTo>
                          <a:pt x="19" y="225"/>
                        </a:lnTo>
                        <a:lnTo>
                          <a:pt x="27" y="217"/>
                        </a:lnTo>
                        <a:lnTo>
                          <a:pt x="29" y="204"/>
                        </a:lnTo>
                        <a:lnTo>
                          <a:pt x="23" y="196"/>
                        </a:lnTo>
                        <a:lnTo>
                          <a:pt x="23" y="179"/>
                        </a:lnTo>
                        <a:lnTo>
                          <a:pt x="27" y="160"/>
                        </a:lnTo>
                        <a:lnTo>
                          <a:pt x="27" y="140"/>
                        </a:lnTo>
                        <a:lnTo>
                          <a:pt x="23" y="121"/>
                        </a:lnTo>
                        <a:lnTo>
                          <a:pt x="19" y="106"/>
                        </a:lnTo>
                        <a:lnTo>
                          <a:pt x="15" y="100"/>
                        </a:lnTo>
                        <a:lnTo>
                          <a:pt x="6" y="100"/>
                        </a:lnTo>
                        <a:lnTo>
                          <a:pt x="0" y="89"/>
                        </a:lnTo>
                        <a:lnTo>
                          <a:pt x="4" y="64"/>
                        </a:lnTo>
                        <a:lnTo>
                          <a:pt x="6" y="54"/>
                        </a:lnTo>
                        <a:lnTo>
                          <a:pt x="6" y="44"/>
                        </a:lnTo>
                        <a:lnTo>
                          <a:pt x="6" y="40"/>
                        </a:lnTo>
                        <a:lnTo>
                          <a:pt x="15" y="52"/>
                        </a:lnTo>
                        <a:lnTo>
                          <a:pt x="23" y="64"/>
                        </a:lnTo>
                        <a:lnTo>
                          <a:pt x="44" y="60"/>
                        </a:lnTo>
                        <a:lnTo>
                          <a:pt x="75" y="33"/>
                        </a:lnTo>
                        <a:lnTo>
                          <a:pt x="90" y="23"/>
                        </a:lnTo>
                        <a:lnTo>
                          <a:pt x="104" y="19"/>
                        </a:lnTo>
                        <a:lnTo>
                          <a:pt x="119" y="0"/>
                        </a:lnTo>
                        <a:close/>
                      </a:path>
                    </a:pathLst>
                  </a:custGeom>
                  <a:solidFill>
                    <a:srgbClr val="1D527F"/>
                  </a:solidFill>
                  <a:ln w="3175">
                    <a:solidFill>
                      <a:srgbClr val="BFE2F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sv-SE" dirty="0"/>
                  </a:p>
                </p:txBody>
              </p:sp>
              <p:grpSp>
                <p:nvGrpSpPr>
                  <p:cNvPr id="202" name="Group 452">
                    <a:extLst>
                      <a:ext uri="{FF2B5EF4-FFF2-40B4-BE49-F238E27FC236}">
                        <a16:creationId xmlns:a16="http://schemas.microsoft.com/office/drawing/2014/main" id="{67B6AE83-2BC9-47CB-AD99-DCE213EBD7EF}"/>
                      </a:ext>
                    </a:extLst>
                  </p:cNvPr>
                  <p:cNvGrpSpPr/>
                  <p:nvPr/>
                </p:nvGrpSpPr>
                <p:grpSpPr>
                  <a:xfrm>
                    <a:off x="5062538" y="4059238"/>
                    <a:ext cx="1571625" cy="1709737"/>
                    <a:chOff x="5062538" y="4059238"/>
                    <a:chExt cx="1571625" cy="1709737"/>
                  </a:xfrm>
                  <a:grpFill/>
                </p:grpSpPr>
                <p:sp>
                  <p:nvSpPr>
                    <p:cNvPr id="203" name="Freeform 51">
                      <a:extLst>
                        <a:ext uri="{FF2B5EF4-FFF2-40B4-BE49-F238E27FC236}">
                          <a16:creationId xmlns:a16="http://schemas.microsoft.com/office/drawing/2014/main" id="{73D119A6-2CCB-4BE0-93ED-86CB36B376F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62538" y="4059238"/>
                      <a:ext cx="1571625" cy="1506537"/>
                    </a:xfrm>
                    <a:custGeom>
                      <a:avLst/>
                      <a:gdLst>
                        <a:gd name="T0" fmla="*/ 2147483647 w 1306"/>
                        <a:gd name="T1" fmla="*/ 2147483647 h 1391"/>
                        <a:gd name="T2" fmla="*/ 2147483647 w 1306"/>
                        <a:gd name="T3" fmla="*/ 2147483647 h 1391"/>
                        <a:gd name="T4" fmla="*/ 2147483647 w 1306"/>
                        <a:gd name="T5" fmla="*/ 2147483647 h 1391"/>
                        <a:gd name="T6" fmla="*/ 2147483647 w 1306"/>
                        <a:gd name="T7" fmla="*/ 2147483647 h 1391"/>
                        <a:gd name="T8" fmla="*/ 2147483647 w 1306"/>
                        <a:gd name="T9" fmla="*/ 2147483647 h 1391"/>
                        <a:gd name="T10" fmla="*/ 2147483647 w 1306"/>
                        <a:gd name="T11" fmla="*/ 2147483647 h 1391"/>
                        <a:gd name="T12" fmla="*/ 2147483647 w 1306"/>
                        <a:gd name="T13" fmla="*/ 2147483647 h 1391"/>
                        <a:gd name="T14" fmla="*/ 2147483647 w 1306"/>
                        <a:gd name="T15" fmla="*/ 2147483647 h 1391"/>
                        <a:gd name="T16" fmla="*/ 2147483647 w 1306"/>
                        <a:gd name="T17" fmla="*/ 2147483647 h 1391"/>
                        <a:gd name="T18" fmla="*/ 2147483647 w 1306"/>
                        <a:gd name="T19" fmla="*/ 2147483647 h 1391"/>
                        <a:gd name="T20" fmla="*/ 2147483647 w 1306"/>
                        <a:gd name="T21" fmla="*/ 2147483647 h 1391"/>
                        <a:gd name="T22" fmla="*/ 2147483647 w 1306"/>
                        <a:gd name="T23" fmla="*/ 2147483647 h 1391"/>
                        <a:gd name="T24" fmla="*/ 2147483647 w 1306"/>
                        <a:gd name="T25" fmla="*/ 2147483647 h 1391"/>
                        <a:gd name="T26" fmla="*/ 2147483647 w 1306"/>
                        <a:gd name="T27" fmla="*/ 2147483647 h 1391"/>
                        <a:gd name="T28" fmla="*/ 2147483647 w 1306"/>
                        <a:gd name="T29" fmla="*/ 2147483647 h 1391"/>
                        <a:gd name="T30" fmla="*/ 2147483647 w 1306"/>
                        <a:gd name="T31" fmla="*/ 2147483647 h 1391"/>
                        <a:gd name="T32" fmla="*/ 2147483647 w 1306"/>
                        <a:gd name="T33" fmla="*/ 2147483647 h 1391"/>
                        <a:gd name="T34" fmla="*/ 2147483647 w 1306"/>
                        <a:gd name="T35" fmla="*/ 2147483647 h 1391"/>
                        <a:gd name="T36" fmla="*/ 2147483647 w 1306"/>
                        <a:gd name="T37" fmla="*/ 2147483647 h 1391"/>
                        <a:gd name="T38" fmla="*/ 2147483647 w 1306"/>
                        <a:gd name="T39" fmla="*/ 2147483647 h 1391"/>
                        <a:gd name="T40" fmla="*/ 2147483647 w 1306"/>
                        <a:gd name="T41" fmla="*/ 2147483647 h 1391"/>
                        <a:gd name="T42" fmla="*/ 2147483647 w 1306"/>
                        <a:gd name="T43" fmla="*/ 2147483647 h 1391"/>
                        <a:gd name="T44" fmla="*/ 2147483647 w 1306"/>
                        <a:gd name="T45" fmla="*/ 2147483647 h 1391"/>
                        <a:gd name="T46" fmla="*/ 2147483647 w 1306"/>
                        <a:gd name="T47" fmla="*/ 2147483647 h 1391"/>
                        <a:gd name="T48" fmla="*/ 2147483647 w 1306"/>
                        <a:gd name="T49" fmla="*/ 2147483647 h 1391"/>
                        <a:gd name="T50" fmla="*/ 2147483647 w 1306"/>
                        <a:gd name="T51" fmla="*/ 2147483647 h 1391"/>
                        <a:gd name="T52" fmla="*/ 2147483647 w 1306"/>
                        <a:gd name="T53" fmla="*/ 2147483647 h 1391"/>
                        <a:gd name="T54" fmla="*/ 2147483647 w 1306"/>
                        <a:gd name="T55" fmla="*/ 2147483647 h 1391"/>
                        <a:gd name="T56" fmla="*/ 2147483647 w 1306"/>
                        <a:gd name="T57" fmla="*/ 2147483647 h 1391"/>
                        <a:gd name="T58" fmla="*/ 2147483647 w 1306"/>
                        <a:gd name="T59" fmla="*/ 2147483647 h 1391"/>
                        <a:gd name="T60" fmla="*/ 2147483647 w 1306"/>
                        <a:gd name="T61" fmla="*/ 2147483647 h 1391"/>
                        <a:gd name="T62" fmla="*/ 2147483647 w 1306"/>
                        <a:gd name="T63" fmla="*/ 2147483647 h 1391"/>
                        <a:gd name="T64" fmla="*/ 2147483647 w 1306"/>
                        <a:gd name="T65" fmla="*/ 2147483647 h 1391"/>
                        <a:gd name="T66" fmla="*/ 2147483647 w 1306"/>
                        <a:gd name="T67" fmla="*/ 2147483647 h 1391"/>
                        <a:gd name="T68" fmla="*/ 2147483647 w 1306"/>
                        <a:gd name="T69" fmla="*/ 2147483647 h 1391"/>
                        <a:gd name="T70" fmla="*/ 2147483647 w 1306"/>
                        <a:gd name="T71" fmla="*/ 2147483647 h 1391"/>
                        <a:gd name="T72" fmla="*/ 2147483647 w 1306"/>
                        <a:gd name="T73" fmla="*/ 2147483647 h 1391"/>
                        <a:gd name="T74" fmla="*/ 2147483647 w 1306"/>
                        <a:gd name="T75" fmla="*/ 2147483647 h 1391"/>
                        <a:gd name="T76" fmla="*/ 2147483647 w 1306"/>
                        <a:gd name="T77" fmla="*/ 2147483647 h 1391"/>
                        <a:gd name="T78" fmla="*/ 2147483647 w 1306"/>
                        <a:gd name="T79" fmla="*/ 2147483647 h 1391"/>
                        <a:gd name="T80" fmla="*/ 2147483647 w 1306"/>
                        <a:gd name="T81" fmla="*/ 2147483647 h 1391"/>
                        <a:gd name="T82" fmla="*/ 2147483647 w 1306"/>
                        <a:gd name="T83" fmla="*/ 2147483647 h 1391"/>
                        <a:gd name="T84" fmla="*/ 2147483647 w 1306"/>
                        <a:gd name="T85" fmla="*/ 2147483647 h 1391"/>
                        <a:gd name="T86" fmla="*/ 2147483647 w 1306"/>
                        <a:gd name="T87" fmla="*/ 2147483647 h 1391"/>
                        <a:gd name="T88" fmla="*/ 2147483647 w 1306"/>
                        <a:gd name="T89" fmla="*/ 2147483647 h 1391"/>
                        <a:gd name="T90" fmla="*/ 2147483647 w 1306"/>
                        <a:gd name="T91" fmla="*/ 2147483647 h 1391"/>
                        <a:gd name="T92" fmla="*/ 2147483647 w 1306"/>
                        <a:gd name="T93" fmla="*/ 2147483647 h 1391"/>
                        <a:gd name="T94" fmla="*/ 2147483647 w 1306"/>
                        <a:gd name="T95" fmla="*/ 2147483647 h 1391"/>
                        <a:gd name="T96" fmla="*/ 2147483647 w 1306"/>
                        <a:gd name="T97" fmla="*/ 2147483647 h 1391"/>
                        <a:gd name="T98" fmla="*/ 2147483647 w 1306"/>
                        <a:gd name="T99" fmla="*/ 2147483647 h 1391"/>
                        <a:gd name="T100" fmla="*/ 2147483647 w 1306"/>
                        <a:gd name="T101" fmla="*/ 2147483647 h 1391"/>
                        <a:gd name="T102" fmla="*/ 2147483647 w 1306"/>
                        <a:gd name="T103" fmla="*/ 2147483647 h 1391"/>
                        <a:gd name="T104" fmla="*/ 2147483647 w 1306"/>
                        <a:gd name="T105" fmla="*/ 2147483647 h 1391"/>
                        <a:gd name="T106" fmla="*/ 2147483647 w 1306"/>
                        <a:gd name="T107" fmla="*/ 2147483647 h 1391"/>
                        <a:gd name="T108" fmla="*/ 2147483647 w 1306"/>
                        <a:gd name="T109" fmla="*/ 2147483647 h 1391"/>
                        <a:gd name="T110" fmla="*/ 2147483647 w 1306"/>
                        <a:gd name="T111" fmla="*/ 2147483647 h 1391"/>
                        <a:gd name="T112" fmla="*/ 2147483647 w 1306"/>
                        <a:gd name="T113" fmla="*/ 2147483647 h 1391"/>
                        <a:gd name="T114" fmla="*/ 2147483647 w 1306"/>
                        <a:gd name="T115" fmla="*/ 2147483647 h 1391"/>
                        <a:gd name="T116" fmla="*/ 2147483647 w 1306"/>
                        <a:gd name="T117" fmla="*/ 2147483647 h 1391"/>
                        <a:gd name="T118" fmla="*/ 2147483647 w 1306"/>
                        <a:gd name="T119" fmla="*/ 2147483647 h 1391"/>
                        <a:gd name="T120" fmla="*/ 2147483647 w 1306"/>
                        <a:gd name="T121" fmla="*/ 2147483647 h 1391"/>
                        <a:gd name="T122" fmla="*/ 2147483647 w 1306"/>
                        <a:gd name="T123" fmla="*/ 2147483647 h 1391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w 1306"/>
                        <a:gd name="T187" fmla="*/ 0 h 1391"/>
                        <a:gd name="T188" fmla="*/ 1306 w 1306"/>
                        <a:gd name="T189" fmla="*/ 1391 h 1391"/>
                      </a:gdLst>
                      <a:ahLst/>
                      <a:cxnLst>
                        <a:cxn ang="T124">
                          <a:pos x="T0" y="T1"/>
                        </a:cxn>
                        <a:cxn ang="T125">
                          <a:pos x="T2" y="T3"/>
                        </a:cxn>
                        <a:cxn ang="T126">
                          <a:pos x="T4" y="T5"/>
                        </a:cxn>
                        <a:cxn ang="T127">
                          <a:pos x="T6" y="T7"/>
                        </a:cxn>
                        <a:cxn ang="T128">
                          <a:pos x="T8" y="T9"/>
                        </a:cxn>
                        <a:cxn ang="T129">
                          <a:pos x="T10" y="T11"/>
                        </a:cxn>
                        <a:cxn ang="T130">
                          <a:pos x="T12" y="T13"/>
                        </a:cxn>
                        <a:cxn ang="T131">
                          <a:pos x="T14" y="T15"/>
                        </a:cxn>
                        <a:cxn ang="T132">
                          <a:pos x="T16" y="T17"/>
                        </a:cxn>
                        <a:cxn ang="T133">
                          <a:pos x="T18" y="T19"/>
                        </a:cxn>
                        <a:cxn ang="T134">
                          <a:pos x="T20" y="T21"/>
                        </a:cxn>
                        <a:cxn ang="T135">
                          <a:pos x="T22" y="T23"/>
                        </a:cxn>
                        <a:cxn ang="T136">
                          <a:pos x="T24" y="T25"/>
                        </a:cxn>
                        <a:cxn ang="T137">
                          <a:pos x="T26" y="T27"/>
                        </a:cxn>
                        <a:cxn ang="T138">
                          <a:pos x="T28" y="T29"/>
                        </a:cxn>
                        <a:cxn ang="T139">
                          <a:pos x="T30" y="T31"/>
                        </a:cxn>
                        <a:cxn ang="T140">
                          <a:pos x="T32" y="T33"/>
                        </a:cxn>
                        <a:cxn ang="T141">
                          <a:pos x="T34" y="T35"/>
                        </a:cxn>
                        <a:cxn ang="T142">
                          <a:pos x="T36" y="T37"/>
                        </a:cxn>
                        <a:cxn ang="T143">
                          <a:pos x="T38" y="T39"/>
                        </a:cxn>
                        <a:cxn ang="T144">
                          <a:pos x="T40" y="T41"/>
                        </a:cxn>
                        <a:cxn ang="T145">
                          <a:pos x="T42" y="T43"/>
                        </a:cxn>
                        <a:cxn ang="T146">
                          <a:pos x="T44" y="T45"/>
                        </a:cxn>
                        <a:cxn ang="T147">
                          <a:pos x="T46" y="T47"/>
                        </a:cxn>
                        <a:cxn ang="T148">
                          <a:pos x="T48" y="T49"/>
                        </a:cxn>
                        <a:cxn ang="T149">
                          <a:pos x="T50" y="T51"/>
                        </a:cxn>
                        <a:cxn ang="T150">
                          <a:pos x="T52" y="T53"/>
                        </a:cxn>
                        <a:cxn ang="T151">
                          <a:pos x="T54" y="T55"/>
                        </a:cxn>
                        <a:cxn ang="T152">
                          <a:pos x="T56" y="T57"/>
                        </a:cxn>
                        <a:cxn ang="T153">
                          <a:pos x="T58" y="T59"/>
                        </a:cxn>
                        <a:cxn ang="T154">
                          <a:pos x="T60" y="T61"/>
                        </a:cxn>
                        <a:cxn ang="T155">
                          <a:pos x="T62" y="T63"/>
                        </a:cxn>
                        <a:cxn ang="T156">
                          <a:pos x="T64" y="T65"/>
                        </a:cxn>
                        <a:cxn ang="T157">
                          <a:pos x="T66" y="T67"/>
                        </a:cxn>
                        <a:cxn ang="T158">
                          <a:pos x="T68" y="T69"/>
                        </a:cxn>
                        <a:cxn ang="T159">
                          <a:pos x="T70" y="T71"/>
                        </a:cxn>
                        <a:cxn ang="T160">
                          <a:pos x="T72" y="T73"/>
                        </a:cxn>
                        <a:cxn ang="T161">
                          <a:pos x="T74" y="T75"/>
                        </a:cxn>
                        <a:cxn ang="T162">
                          <a:pos x="T76" y="T77"/>
                        </a:cxn>
                        <a:cxn ang="T163">
                          <a:pos x="T78" y="T79"/>
                        </a:cxn>
                        <a:cxn ang="T164">
                          <a:pos x="T80" y="T81"/>
                        </a:cxn>
                        <a:cxn ang="T165">
                          <a:pos x="T82" y="T83"/>
                        </a:cxn>
                        <a:cxn ang="T166">
                          <a:pos x="T84" y="T85"/>
                        </a:cxn>
                        <a:cxn ang="T167">
                          <a:pos x="T86" y="T87"/>
                        </a:cxn>
                        <a:cxn ang="T168">
                          <a:pos x="T88" y="T89"/>
                        </a:cxn>
                        <a:cxn ang="T169">
                          <a:pos x="T90" y="T91"/>
                        </a:cxn>
                        <a:cxn ang="T170">
                          <a:pos x="T92" y="T93"/>
                        </a:cxn>
                        <a:cxn ang="T171">
                          <a:pos x="T94" y="T95"/>
                        </a:cxn>
                        <a:cxn ang="T172">
                          <a:pos x="T96" y="T97"/>
                        </a:cxn>
                        <a:cxn ang="T173">
                          <a:pos x="T98" y="T99"/>
                        </a:cxn>
                        <a:cxn ang="T174">
                          <a:pos x="T100" y="T101"/>
                        </a:cxn>
                        <a:cxn ang="T175">
                          <a:pos x="T102" y="T103"/>
                        </a:cxn>
                        <a:cxn ang="T176">
                          <a:pos x="T104" y="T105"/>
                        </a:cxn>
                        <a:cxn ang="T177">
                          <a:pos x="T106" y="T107"/>
                        </a:cxn>
                        <a:cxn ang="T178">
                          <a:pos x="T108" y="T109"/>
                        </a:cxn>
                        <a:cxn ang="T179">
                          <a:pos x="T110" y="T111"/>
                        </a:cxn>
                        <a:cxn ang="T180">
                          <a:pos x="T112" y="T113"/>
                        </a:cxn>
                        <a:cxn ang="T181">
                          <a:pos x="T114" y="T115"/>
                        </a:cxn>
                        <a:cxn ang="T182">
                          <a:pos x="T116" y="T117"/>
                        </a:cxn>
                        <a:cxn ang="T183">
                          <a:pos x="T118" y="T119"/>
                        </a:cxn>
                        <a:cxn ang="T184">
                          <a:pos x="T120" y="T121"/>
                        </a:cxn>
                        <a:cxn ang="T185">
                          <a:pos x="T122" y="T123"/>
                        </a:cxn>
                      </a:cxnLst>
                      <a:rect l="T186" t="T187" r="T188" b="T189"/>
                      <a:pathLst>
                        <a:path w="1306" h="1391">
                          <a:moveTo>
                            <a:pt x="747" y="237"/>
                          </a:moveTo>
                          <a:lnTo>
                            <a:pt x="756" y="241"/>
                          </a:lnTo>
                          <a:lnTo>
                            <a:pt x="766" y="237"/>
                          </a:lnTo>
                          <a:lnTo>
                            <a:pt x="774" y="229"/>
                          </a:lnTo>
                          <a:lnTo>
                            <a:pt x="778" y="221"/>
                          </a:lnTo>
                          <a:lnTo>
                            <a:pt x="772" y="216"/>
                          </a:lnTo>
                          <a:lnTo>
                            <a:pt x="762" y="210"/>
                          </a:lnTo>
                          <a:lnTo>
                            <a:pt x="762" y="202"/>
                          </a:lnTo>
                          <a:lnTo>
                            <a:pt x="754" y="200"/>
                          </a:lnTo>
                          <a:lnTo>
                            <a:pt x="747" y="194"/>
                          </a:lnTo>
                          <a:lnTo>
                            <a:pt x="741" y="189"/>
                          </a:lnTo>
                          <a:lnTo>
                            <a:pt x="741" y="173"/>
                          </a:lnTo>
                          <a:lnTo>
                            <a:pt x="737" y="171"/>
                          </a:lnTo>
                          <a:lnTo>
                            <a:pt x="733" y="164"/>
                          </a:lnTo>
                          <a:lnTo>
                            <a:pt x="737" y="144"/>
                          </a:lnTo>
                          <a:lnTo>
                            <a:pt x="741" y="131"/>
                          </a:lnTo>
                          <a:lnTo>
                            <a:pt x="737" y="131"/>
                          </a:lnTo>
                          <a:lnTo>
                            <a:pt x="729" y="135"/>
                          </a:lnTo>
                          <a:lnTo>
                            <a:pt x="726" y="131"/>
                          </a:lnTo>
                          <a:lnTo>
                            <a:pt x="726" y="125"/>
                          </a:lnTo>
                          <a:lnTo>
                            <a:pt x="731" y="110"/>
                          </a:lnTo>
                          <a:lnTo>
                            <a:pt x="737" y="102"/>
                          </a:lnTo>
                          <a:lnTo>
                            <a:pt x="751" y="91"/>
                          </a:lnTo>
                          <a:lnTo>
                            <a:pt x="737" y="89"/>
                          </a:lnTo>
                          <a:lnTo>
                            <a:pt x="726" y="85"/>
                          </a:lnTo>
                          <a:lnTo>
                            <a:pt x="710" y="81"/>
                          </a:lnTo>
                          <a:lnTo>
                            <a:pt x="687" y="77"/>
                          </a:lnTo>
                          <a:lnTo>
                            <a:pt x="670" y="75"/>
                          </a:lnTo>
                          <a:lnTo>
                            <a:pt x="651" y="70"/>
                          </a:lnTo>
                          <a:lnTo>
                            <a:pt x="633" y="58"/>
                          </a:lnTo>
                          <a:lnTo>
                            <a:pt x="626" y="56"/>
                          </a:lnTo>
                          <a:lnTo>
                            <a:pt x="610" y="48"/>
                          </a:lnTo>
                          <a:lnTo>
                            <a:pt x="603" y="41"/>
                          </a:lnTo>
                          <a:lnTo>
                            <a:pt x="597" y="27"/>
                          </a:lnTo>
                          <a:lnTo>
                            <a:pt x="591" y="12"/>
                          </a:lnTo>
                          <a:lnTo>
                            <a:pt x="593" y="4"/>
                          </a:lnTo>
                          <a:lnTo>
                            <a:pt x="589" y="0"/>
                          </a:lnTo>
                          <a:lnTo>
                            <a:pt x="576" y="0"/>
                          </a:lnTo>
                          <a:lnTo>
                            <a:pt x="568" y="8"/>
                          </a:lnTo>
                          <a:lnTo>
                            <a:pt x="551" y="8"/>
                          </a:lnTo>
                          <a:lnTo>
                            <a:pt x="516" y="8"/>
                          </a:lnTo>
                          <a:lnTo>
                            <a:pt x="489" y="20"/>
                          </a:lnTo>
                          <a:lnTo>
                            <a:pt x="474" y="25"/>
                          </a:lnTo>
                          <a:lnTo>
                            <a:pt x="445" y="29"/>
                          </a:lnTo>
                          <a:lnTo>
                            <a:pt x="438" y="29"/>
                          </a:lnTo>
                          <a:lnTo>
                            <a:pt x="418" y="25"/>
                          </a:lnTo>
                          <a:lnTo>
                            <a:pt x="415" y="22"/>
                          </a:lnTo>
                          <a:lnTo>
                            <a:pt x="409" y="29"/>
                          </a:lnTo>
                          <a:lnTo>
                            <a:pt x="407" y="43"/>
                          </a:lnTo>
                          <a:lnTo>
                            <a:pt x="407" y="56"/>
                          </a:lnTo>
                          <a:lnTo>
                            <a:pt x="399" y="60"/>
                          </a:lnTo>
                          <a:lnTo>
                            <a:pt x="378" y="60"/>
                          </a:lnTo>
                          <a:lnTo>
                            <a:pt x="372" y="70"/>
                          </a:lnTo>
                          <a:lnTo>
                            <a:pt x="372" y="85"/>
                          </a:lnTo>
                          <a:lnTo>
                            <a:pt x="378" y="96"/>
                          </a:lnTo>
                          <a:lnTo>
                            <a:pt x="376" y="104"/>
                          </a:lnTo>
                          <a:lnTo>
                            <a:pt x="338" y="93"/>
                          </a:lnTo>
                          <a:lnTo>
                            <a:pt x="313" y="91"/>
                          </a:lnTo>
                          <a:lnTo>
                            <a:pt x="305" y="81"/>
                          </a:lnTo>
                          <a:lnTo>
                            <a:pt x="292" y="73"/>
                          </a:lnTo>
                          <a:lnTo>
                            <a:pt x="284" y="93"/>
                          </a:lnTo>
                          <a:lnTo>
                            <a:pt x="263" y="127"/>
                          </a:lnTo>
                          <a:lnTo>
                            <a:pt x="255" y="144"/>
                          </a:lnTo>
                          <a:lnTo>
                            <a:pt x="251" y="152"/>
                          </a:lnTo>
                          <a:lnTo>
                            <a:pt x="236" y="144"/>
                          </a:lnTo>
                          <a:lnTo>
                            <a:pt x="228" y="127"/>
                          </a:lnTo>
                          <a:lnTo>
                            <a:pt x="205" y="112"/>
                          </a:lnTo>
                          <a:lnTo>
                            <a:pt x="201" y="85"/>
                          </a:lnTo>
                          <a:lnTo>
                            <a:pt x="200" y="73"/>
                          </a:lnTo>
                          <a:lnTo>
                            <a:pt x="178" y="81"/>
                          </a:lnTo>
                          <a:lnTo>
                            <a:pt x="163" y="93"/>
                          </a:lnTo>
                          <a:lnTo>
                            <a:pt x="163" y="112"/>
                          </a:lnTo>
                          <a:lnTo>
                            <a:pt x="155" y="121"/>
                          </a:lnTo>
                          <a:lnTo>
                            <a:pt x="140" y="129"/>
                          </a:lnTo>
                          <a:lnTo>
                            <a:pt x="132" y="137"/>
                          </a:lnTo>
                          <a:lnTo>
                            <a:pt x="107" y="131"/>
                          </a:lnTo>
                          <a:lnTo>
                            <a:pt x="100" y="131"/>
                          </a:lnTo>
                          <a:lnTo>
                            <a:pt x="92" y="131"/>
                          </a:lnTo>
                          <a:lnTo>
                            <a:pt x="75" y="137"/>
                          </a:lnTo>
                          <a:lnTo>
                            <a:pt x="59" y="141"/>
                          </a:lnTo>
                          <a:lnTo>
                            <a:pt x="42" y="137"/>
                          </a:lnTo>
                          <a:lnTo>
                            <a:pt x="29" y="137"/>
                          </a:lnTo>
                          <a:lnTo>
                            <a:pt x="25" y="137"/>
                          </a:lnTo>
                          <a:lnTo>
                            <a:pt x="19" y="144"/>
                          </a:lnTo>
                          <a:lnTo>
                            <a:pt x="23" y="160"/>
                          </a:lnTo>
                          <a:lnTo>
                            <a:pt x="25" y="171"/>
                          </a:lnTo>
                          <a:lnTo>
                            <a:pt x="32" y="194"/>
                          </a:lnTo>
                          <a:lnTo>
                            <a:pt x="34" y="210"/>
                          </a:lnTo>
                          <a:lnTo>
                            <a:pt x="40" y="229"/>
                          </a:lnTo>
                          <a:lnTo>
                            <a:pt x="17" y="241"/>
                          </a:lnTo>
                          <a:lnTo>
                            <a:pt x="4" y="254"/>
                          </a:lnTo>
                          <a:lnTo>
                            <a:pt x="0" y="269"/>
                          </a:lnTo>
                          <a:lnTo>
                            <a:pt x="0" y="279"/>
                          </a:lnTo>
                          <a:lnTo>
                            <a:pt x="0" y="287"/>
                          </a:lnTo>
                          <a:lnTo>
                            <a:pt x="9" y="289"/>
                          </a:lnTo>
                          <a:lnTo>
                            <a:pt x="17" y="294"/>
                          </a:lnTo>
                          <a:lnTo>
                            <a:pt x="17" y="310"/>
                          </a:lnTo>
                          <a:lnTo>
                            <a:pt x="11" y="329"/>
                          </a:lnTo>
                          <a:lnTo>
                            <a:pt x="9" y="350"/>
                          </a:lnTo>
                          <a:lnTo>
                            <a:pt x="15" y="373"/>
                          </a:lnTo>
                          <a:lnTo>
                            <a:pt x="25" y="390"/>
                          </a:lnTo>
                          <a:lnTo>
                            <a:pt x="40" y="394"/>
                          </a:lnTo>
                          <a:lnTo>
                            <a:pt x="59" y="398"/>
                          </a:lnTo>
                          <a:lnTo>
                            <a:pt x="75" y="402"/>
                          </a:lnTo>
                          <a:lnTo>
                            <a:pt x="79" y="417"/>
                          </a:lnTo>
                          <a:lnTo>
                            <a:pt x="75" y="433"/>
                          </a:lnTo>
                          <a:lnTo>
                            <a:pt x="71" y="450"/>
                          </a:lnTo>
                          <a:lnTo>
                            <a:pt x="71" y="454"/>
                          </a:lnTo>
                          <a:lnTo>
                            <a:pt x="84" y="456"/>
                          </a:lnTo>
                          <a:lnTo>
                            <a:pt x="107" y="456"/>
                          </a:lnTo>
                          <a:lnTo>
                            <a:pt x="127" y="450"/>
                          </a:lnTo>
                          <a:lnTo>
                            <a:pt x="140" y="446"/>
                          </a:lnTo>
                          <a:lnTo>
                            <a:pt x="142" y="431"/>
                          </a:lnTo>
                          <a:lnTo>
                            <a:pt x="163" y="408"/>
                          </a:lnTo>
                          <a:lnTo>
                            <a:pt x="173" y="402"/>
                          </a:lnTo>
                          <a:lnTo>
                            <a:pt x="178" y="392"/>
                          </a:lnTo>
                          <a:lnTo>
                            <a:pt x="196" y="385"/>
                          </a:lnTo>
                          <a:lnTo>
                            <a:pt x="215" y="379"/>
                          </a:lnTo>
                          <a:lnTo>
                            <a:pt x="232" y="381"/>
                          </a:lnTo>
                          <a:lnTo>
                            <a:pt x="251" y="388"/>
                          </a:lnTo>
                          <a:lnTo>
                            <a:pt x="271" y="398"/>
                          </a:lnTo>
                          <a:lnTo>
                            <a:pt x="328" y="440"/>
                          </a:lnTo>
                          <a:lnTo>
                            <a:pt x="361" y="456"/>
                          </a:lnTo>
                          <a:lnTo>
                            <a:pt x="365" y="467"/>
                          </a:lnTo>
                          <a:lnTo>
                            <a:pt x="369" y="492"/>
                          </a:lnTo>
                          <a:lnTo>
                            <a:pt x="376" y="523"/>
                          </a:lnTo>
                          <a:lnTo>
                            <a:pt x="390" y="565"/>
                          </a:lnTo>
                          <a:lnTo>
                            <a:pt x="393" y="584"/>
                          </a:lnTo>
                          <a:lnTo>
                            <a:pt x="392" y="602"/>
                          </a:lnTo>
                          <a:lnTo>
                            <a:pt x="399" y="607"/>
                          </a:lnTo>
                          <a:lnTo>
                            <a:pt x="432" y="644"/>
                          </a:lnTo>
                          <a:lnTo>
                            <a:pt x="449" y="671"/>
                          </a:lnTo>
                          <a:lnTo>
                            <a:pt x="457" y="701"/>
                          </a:lnTo>
                          <a:lnTo>
                            <a:pt x="474" y="698"/>
                          </a:lnTo>
                          <a:lnTo>
                            <a:pt x="489" y="698"/>
                          </a:lnTo>
                          <a:lnTo>
                            <a:pt x="507" y="713"/>
                          </a:lnTo>
                          <a:lnTo>
                            <a:pt x="520" y="736"/>
                          </a:lnTo>
                          <a:lnTo>
                            <a:pt x="532" y="757"/>
                          </a:lnTo>
                          <a:lnTo>
                            <a:pt x="553" y="759"/>
                          </a:lnTo>
                          <a:lnTo>
                            <a:pt x="564" y="778"/>
                          </a:lnTo>
                          <a:lnTo>
                            <a:pt x="589" y="811"/>
                          </a:lnTo>
                          <a:lnTo>
                            <a:pt x="616" y="840"/>
                          </a:lnTo>
                          <a:lnTo>
                            <a:pt x="645" y="865"/>
                          </a:lnTo>
                          <a:lnTo>
                            <a:pt x="666" y="882"/>
                          </a:lnTo>
                          <a:lnTo>
                            <a:pt x="678" y="880"/>
                          </a:lnTo>
                          <a:lnTo>
                            <a:pt x="737" y="882"/>
                          </a:lnTo>
                          <a:lnTo>
                            <a:pt x="747" y="888"/>
                          </a:lnTo>
                          <a:lnTo>
                            <a:pt x="762" y="903"/>
                          </a:lnTo>
                          <a:lnTo>
                            <a:pt x="778" y="920"/>
                          </a:lnTo>
                          <a:lnTo>
                            <a:pt x="789" y="943"/>
                          </a:lnTo>
                          <a:lnTo>
                            <a:pt x="820" y="959"/>
                          </a:lnTo>
                          <a:lnTo>
                            <a:pt x="822" y="964"/>
                          </a:lnTo>
                          <a:lnTo>
                            <a:pt x="820" y="980"/>
                          </a:lnTo>
                          <a:lnTo>
                            <a:pt x="841" y="976"/>
                          </a:lnTo>
                          <a:lnTo>
                            <a:pt x="860" y="976"/>
                          </a:lnTo>
                          <a:lnTo>
                            <a:pt x="872" y="976"/>
                          </a:lnTo>
                          <a:lnTo>
                            <a:pt x="881" y="991"/>
                          </a:lnTo>
                          <a:lnTo>
                            <a:pt x="891" y="1014"/>
                          </a:lnTo>
                          <a:lnTo>
                            <a:pt x="891" y="1024"/>
                          </a:lnTo>
                          <a:lnTo>
                            <a:pt x="885" y="1030"/>
                          </a:lnTo>
                          <a:lnTo>
                            <a:pt x="895" y="1045"/>
                          </a:lnTo>
                          <a:lnTo>
                            <a:pt x="920" y="1055"/>
                          </a:lnTo>
                          <a:lnTo>
                            <a:pt x="933" y="1064"/>
                          </a:lnTo>
                          <a:lnTo>
                            <a:pt x="945" y="1080"/>
                          </a:lnTo>
                          <a:lnTo>
                            <a:pt x="954" y="1060"/>
                          </a:lnTo>
                          <a:lnTo>
                            <a:pt x="964" y="1060"/>
                          </a:lnTo>
                          <a:lnTo>
                            <a:pt x="968" y="1068"/>
                          </a:lnTo>
                          <a:lnTo>
                            <a:pt x="975" y="1076"/>
                          </a:lnTo>
                          <a:lnTo>
                            <a:pt x="979" y="1085"/>
                          </a:lnTo>
                          <a:lnTo>
                            <a:pt x="983" y="1099"/>
                          </a:lnTo>
                          <a:lnTo>
                            <a:pt x="991" y="1128"/>
                          </a:lnTo>
                          <a:lnTo>
                            <a:pt x="1002" y="1149"/>
                          </a:lnTo>
                          <a:lnTo>
                            <a:pt x="1016" y="1168"/>
                          </a:lnTo>
                          <a:lnTo>
                            <a:pt x="1023" y="1206"/>
                          </a:lnTo>
                          <a:lnTo>
                            <a:pt x="1031" y="1222"/>
                          </a:lnTo>
                          <a:lnTo>
                            <a:pt x="1035" y="1239"/>
                          </a:lnTo>
                          <a:lnTo>
                            <a:pt x="1042" y="1253"/>
                          </a:lnTo>
                          <a:lnTo>
                            <a:pt x="1010" y="1268"/>
                          </a:lnTo>
                          <a:lnTo>
                            <a:pt x="994" y="1277"/>
                          </a:lnTo>
                          <a:lnTo>
                            <a:pt x="1002" y="1301"/>
                          </a:lnTo>
                          <a:lnTo>
                            <a:pt x="987" y="1325"/>
                          </a:lnTo>
                          <a:lnTo>
                            <a:pt x="975" y="1349"/>
                          </a:lnTo>
                          <a:lnTo>
                            <a:pt x="979" y="1373"/>
                          </a:lnTo>
                          <a:lnTo>
                            <a:pt x="985" y="1391"/>
                          </a:lnTo>
                          <a:lnTo>
                            <a:pt x="987" y="1385"/>
                          </a:lnTo>
                          <a:lnTo>
                            <a:pt x="987" y="1391"/>
                          </a:lnTo>
                          <a:lnTo>
                            <a:pt x="1002" y="1391"/>
                          </a:lnTo>
                          <a:lnTo>
                            <a:pt x="1019" y="1389"/>
                          </a:lnTo>
                          <a:lnTo>
                            <a:pt x="1027" y="1383"/>
                          </a:lnTo>
                          <a:lnTo>
                            <a:pt x="1033" y="1372"/>
                          </a:lnTo>
                          <a:lnTo>
                            <a:pt x="1042" y="1345"/>
                          </a:lnTo>
                          <a:lnTo>
                            <a:pt x="1052" y="1337"/>
                          </a:lnTo>
                          <a:lnTo>
                            <a:pt x="1067" y="1324"/>
                          </a:lnTo>
                          <a:lnTo>
                            <a:pt x="1079" y="1320"/>
                          </a:lnTo>
                          <a:lnTo>
                            <a:pt x="1085" y="1306"/>
                          </a:lnTo>
                          <a:lnTo>
                            <a:pt x="1085" y="1281"/>
                          </a:lnTo>
                          <a:lnTo>
                            <a:pt x="1085" y="1258"/>
                          </a:lnTo>
                          <a:lnTo>
                            <a:pt x="1092" y="1247"/>
                          </a:lnTo>
                          <a:lnTo>
                            <a:pt x="1112" y="1243"/>
                          </a:lnTo>
                          <a:lnTo>
                            <a:pt x="1131" y="1229"/>
                          </a:lnTo>
                          <a:lnTo>
                            <a:pt x="1142" y="1229"/>
                          </a:lnTo>
                          <a:lnTo>
                            <a:pt x="1146" y="1222"/>
                          </a:lnTo>
                          <a:lnTo>
                            <a:pt x="1144" y="1208"/>
                          </a:lnTo>
                          <a:lnTo>
                            <a:pt x="1146" y="1191"/>
                          </a:lnTo>
                          <a:lnTo>
                            <a:pt x="1142" y="1180"/>
                          </a:lnTo>
                          <a:lnTo>
                            <a:pt x="1142" y="1160"/>
                          </a:lnTo>
                          <a:lnTo>
                            <a:pt x="1142" y="1156"/>
                          </a:lnTo>
                          <a:lnTo>
                            <a:pt x="1131" y="1147"/>
                          </a:lnTo>
                          <a:lnTo>
                            <a:pt x="1112" y="1137"/>
                          </a:lnTo>
                          <a:lnTo>
                            <a:pt x="1102" y="1124"/>
                          </a:lnTo>
                          <a:lnTo>
                            <a:pt x="1075" y="1112"/>
                          </a:lnTo>
                          <a:lnTo>
                            <a:pt x="1075" y="1091"/>
                          </a:lnTo>
                          <a:lnTo>
                            <a:pt x="1083" y="1068"/>
                          </a:lnTo>
                          <a:lnTo>
                            <a:pt x="1085" y="1051"/>
                          </a:lnTo>
                          <a:lnTo>
                            <a:pt x="1102" y="1024"/>
                          </a:lnTo>
                          <a:lnTo>
                            <a:pt x="1127" y="995"/>
                          </a:lnTo>
                          <a:lnTo>
                            <a:pt x="1148" y="991"/>
                          </a:lnTo>
                          <a:lnTo>
                            <a:pt x="1162" y="1001"/>
                          </a:lnTo>
                          <a:lnTo>
                            <a:pt x="1187" y="1016"/>
                          </a:lnTo>
                          <a:lnTo>
                            <a:pt x="1215" y="1024"/>
                          </a:lnTo>
                          <a:lnTo>
                            <a:pt x="1238" y="1036"/>
                          </a:lnTo>
                          <a:lnTo>
                            <a:pt x="1248" y="1055"/>
                          </a:lnTo>
                          <a:lnTo>
                            <a:pt x="1263" y="1078"/>
                          </a:lnTo>
                          <a:lnTo>
                            <a:pt x="1288" y="1085"/>
                          </a:lnTo>
                          <a:lnTo>
                            <a:pt x="1290" y="1087"/>
                          </a:lnTo>
                          <a:lnTo>
                            <a:pt x="1290" y="1085"/>
                          </a:lnTo>
                          <a:lnTo>
                            <a:pt x="1296" y="1068"/>
                          </a:lnTo>
                          <a:lnTo>
                            <a:pt x="1306" y="1051"/>
                          </a:lnTo>
                          <a:lnTo>
                            <a:pt x="1298" y="1036"/>
                          </a:lnTo>
                          <a:lnTo>
                            <a:pt x="1283" y="1016"/>
                          </a:lnTo>
                          <a:lnTo>
                            <a:pt x="1263" y="995"/>
                          </a:lnTo>
                          <a:lnTo>
                            <a:pt x="1246" y="972"/>
                          </a:lnTo>
                          <a:lnTo>
                            <a:pt x="1236" y="957"/>
                          </a:lnTo>
                          <a:lnTo>
                            <a:pt x="1215" y="951"/>
                          </a:lnTo>
                          <a:lnTo>
                            <a:pt x="1160" y="932"/>
                          </a:lnTo>
                          <a:lnTo>
                            <a:pt x="1142" y="915"/>
                          </a:lnTo>
                          <a:lnTo>
                            <a:pt x="1119" y="899"/>
                          </a:lnTo>
                          <a:lnTo>
                            <a:pt x="1067" y="882"/>
                          </a:lnTo>
                          <a:lnTo>
                            <a:pt x="1042" y="870"/>
                          </a:lnTo>
                          <a:lnTo>
                            <a:pt x="1023" y="863"/>
                          </a:lnTo>
                          <a:lnTo>
                            <a:pt x="1010" y="857"/>
                          </a:lnTo>
                          <a:lnTo>
                            <a:pt x="1002" y="857"/>
                          </a:lnTo>
                          <a:lnTo>
                            <a:pt x="994" y="847"/>
                          </a:lnTo>
                          <a:lnTo>
                            <a:pt x="994" y="838"/>
                          </a:lnTo>
                          <a:lnTo>
                            <a:pt x="1008" y="822"/>
                          </a:lnTo>
                          <a:lnTo>
                            <a:pt x="1023" y="811"/>
                          </a:lnTo>
                          <a:lnTo>
                            <a:pt x="1023" y="792"/>
                          </a:lnTo>
                          <a:lnTo>
                            <a:pt x="1018" y="788"/>
                          </a:lnTo>
                          <a:lnTo>
                            <a:pt x="1010" y="778"/>
                          </a:lnTo>
                          <a:lnTo>
                            <a:pt x="1000" y="778"/>
                          </a:lnTo>
                          <a:lnTo>
                            <a:pt x="991" y="778"/>
                          </a:lnTo>
                          <a:lnTo>
                            <a:pt x="979" y="784"/>
                          </a:lnTo>
                          <a:lnTo>
                            <a:pt x="998" y="778"/>
                          </a:lnTo>
                          <a:lnTo>
                            <a:pt x="983" y="784"/>
                          </a:lnTo>
                          <a:lnTo>
                            <a:pt x="964" y="784"/>
                          </a:lnTo>
                          <a:lnTo>
                            <a:pt x="941" y="784"/>
                          </a:lnTo>
                          <a:lnTo>
                            <a:pt x="918" y="784"/>
                          </a:lnTo>
                          <a:lnTo>
                            <a:pt x="916" y="788"/>
                          </a:lnTo>
                          <a:lnTo>
                            <a:pt x="916" y="799"/>
                          </a:lnTo>
                          <a:lnTo>
                            <a:pt x="891" y="774"/>
                          </a:lnTo>
                          <a:lnTo>
                            <a:pt x="870" y="759"/>
                          </a:lnTo>
                          <a:lnTo>
                            <a:pt x="860" y="755"/>
                          </a:lnTo>
                          <a:lnTo>
                            <a:pt x="856" y="757"/>
                          </a:lnTo>
                          <a:lnTo>
                            <a:pt x="850" y="742"/>
                          </a:lnTo>
                          <a:lnTo>
                            <a:pt x="843" y="742"/>
                          </a:lnTo>
                          <a:lnTo>
                            <a:pt x="839" y="732"/>
                          </a:lnTo>
                          <a:lnTo>
                            <a:pt x="802" y="701"/>
                          </a:lnTo>
                          <a:lnTo>
                            <a:pt x="793" y="682"/>
                          </a:lnTo>
                          <a:lnTo>
                            <a:pt x="774" y="651"/>
                          </a:lnTo>
                          <a:lnTo>
                            <a:pt x="770" y="632"/>
                          </a:lnTo>
                          <a:lnTo>
                            <a:pt x="762" y="615"/>
                          </a:lnTo>
                          <a:lnTo>
                            <a:pt x="756" y="607"/>
                          </a:lnTo>
                          <a:lnTo>
                            <a:pt x="751" y="578"/>
                          </a:lnTo>
                          <a:lnTo>
                            <a:pt x="747" y="559"/>
                          </a:lnTo>
                          <a:lnTo>
                            <a:pt x="737" y="546"/>
                          </a:lnTo>
                          <a:lnTo>
                            <a:pt x="731" y="529"/>
                          </a:lnTo>
                          <a:lnTo>
                            <a:pt x="722" y="523"/>
                          </a:lnTo>
                          <a:lnTo>
                            <a:pt x="710" y="519"/>
                          </a:lnTo>
                          <a:lnTo>
                            <a:pt x="706" y="519"/>
                          </a:lnTo>
                          <a:lnTo>
                            <a:pt x="706" y="515"/>
                          </a:lnTo>
                          <a:lnTo>
                            <a:pt x="697" y="509"/>
                          </a:lnTo>
                          <a:lnTo>
                            <a:pt x="678" y="494"/>
                          </a:lnTo>
                          <a:lnTo>
                            <a:pt x="666" y="479"/>
                          </a:lnTo>
                          <a:lnTo>
                            <a:pt x="647" y="475"/>
                          </a:lnTo>
                          <a:lnTo>
                            <a:pt x="633" y="463"/>
                          </a:lnTo>
                          <a:lnTo>
                            <a:pt x="622" y="458"/>
                          </a:lnTo>
                          <a:lnTo>
                            <a:pt x="612" y="444"/>
                          </a:lnTo>
                          <a:lnTo>
                            <a:pt x="603" y="425"/>
                          </a:lnTo>
                          <a:lnTo>
                            <a:pt x="597" y="408"/>
                          </a:lnTo>
                          <a:lnTo>
                            <a:pt x="597" y="373"/>
                          </a:lnTo>
                          <a:lnTo>
                            <a:pt x="601" y="350"/>
                          </a:lnTo>
                          <a:lnTo>
                            <a:pt x="603" y="338"/>
                          </a:lnTo>
                          <a:lnTo>
                            <a:pt x="616" y="331"/>
                          </a:lnTo>
                          <a:lnTo>
                            <a:pt x="618" y="315"/>
                          </a:lnTo>
                          <a:lnTo>
                            <a:pt x="612" y="302"/>
                          </a:lnTo>
                          <a:lnTo>
                            <a:pt x="597" y="296"/>
                          </a:lnTo>
                          <a:lnTo>
                            <a:pt x="593" y="269"/>
                          </a:lnTo>
                          <a:lnTo>
                            <a:pt x="601" y="254"/>
                          </a:lnTo>
                          <a:lnTo>
                            <a:pt x="607" y="246"/>
                          </a:lnTo>
                          <a:lnTo>
                            <a:pt x="620" y="241"/>
                          </a:lnTo>
                          <a:lnTo>
                            <a:pt x="628" y="241"/>
                          </a:lnTo>
                          <a:lnTo>
                            <a:pt x="630" y="242"/>
                          </a:lnTo>
                          <a:lnTo>
                            <a:pt x="641" y="241"/>
                          </a:lnTo>
                          <a:lnTo>
                            <a:pt x="660" y="229"/>
                          </a:lnTo>
                          <a:lnTo>
                            <a:pt x="689" y="217"/>
                          </a:lnTo>
                          <a:lnTo>
                            <a:pt x="705" y="210"/>
                          </a:lnTo>
                          <a:lnTo>
                            <a:pt x="722" y="216"/>
                          </a:lnTo>
                          <a:lnTo>
                            <a:pt x="737" y="204"/>
                          </a:lnTo>
                          <a:lnTo>
                            <a:pt x="754" y="206"/>
                          </a:lnTo>
                          <a:lnTo>
                            <a:pt x="754" y="219"/>
                          </a:lnTo>
                          <a:lnTo>
                            <a:pt x="751" y="229"/>
                          </a:lnTo>
                          <a:lnTo>
                            <a:pt x="747" y="233"/>
                          </a:lnTo>
                          <a:lnTo>
                            <a:pt x="747" y="237"/>
                          </a:lnTo>
                          <a:close/>
                        </a:path>
                      </a:pathLst>
                    </a:custGeom>
                    <a:solidFill>
                      <a:srgbClr val="1D527F"/>
                    </a:solidFill>
                    <a:ln w="3175">
                      <a:solidFill>
                        <a:srgbClr val="BFE2F4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sv-SE" dirty="0"/>
                    </a:p>
                  </p:txBody>
                </p:sp>
                <p:sp>
                  <p:nvSpPr>
                    <p:cNvPr id="204" name="Freeform 53">
                      <a:extLst>
                        <a:ext uri="{FF2B5EF4-FFF2-40B4-BE49-F238E27FC236}">
                          <a16:creationId xmlns:a16="http://schemas.microsoft.com/office/drawing/2014/main" id="{D96DF001-7E65-44A9-BF51-4D44B5A2004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761038" y="5500688"/>
                      <a:ext cx="465137" cy="268287"/>
                    </a:xfrm>
                    <a:custGeom>
                      <a:avLst/>
                      <a:gdLst>
                        <a:gd name="T0" fmla="*/ 2147483647 w 388"/>
                        <a:gd name="T1" fmla="*/ 0 h 246"/>
                        <a:gd name="T2" fmla="*/ 2147483647 w 388"/>
                        <a:gd name="T3" fmla="*/ 2147483647 h 246"/>
                        <a:gd name="T4" fmla="*/ 2147483647 w 388"/>
                        <a:gd name="T5" fmla="*/ 2147483647 h 246"/>
                        <a:gd name="T6" fmla="*/ 2147483647 w 388"/>
                        <a:gd name="T7" fmla="*/ 2147483647 h 246"/>
                        <a:gd name="T8" fmla="*/ 2147483647 w 388"/>
                        <a:gd name="T9" fmla="*/ 2147483647 h 246"/>
                        <a:gd name="T10" fmla="*/ 2147483647 w 388"/>
                        <a:gd name="T11" fmla="*/ 2147483647 h 246"/>
                        <a:gd name="T12" fmla="*/ 2147483647 w 388"/>
                        <a:gd name="T13" fmla="*/ 2147483647 h 246"/>
                        <a:gd name="T14" fmla="*/ 2147483647 w 388"/>
                        <a:gd name="T15" fmla="*/ 2147483647 h 246"/>
                        <a:gd name="T16" fmla="*/ 2147483647 w 388"/>
                        <a:gd name="T17" fmla="*/ 2147483647 h 246"/>
                        <a:gd name="T18" fmla="*/ 2147483647 w 388"/>
                        <a:gd name="T19" fmla="*/ 2147483647 h 246"/>
                        <a:gd name="T20" fmla="*/ 2147483647 w 388"/>
                        <a:gd name="T21" fmla="*/ 2147483647 h 246"/>
                        <a:gd name="T22" fmla="*/ 2147483647 w 388"/>
                        <a:gd name="T23" fmla="*/ 2147483647 h 246"/>
                        <a:gd name="T24" fmla="*/ 2147483647 w 388"/>
                        <a:gd name="T25" fmla="*/ 2147483647 h 246"/>
                        <a:gd name="T26" fmla="*/ 2147483647 w 388"/>
                        <a:gd name="T27" fmla="*/ 2147483647 h 246"/>
                        <a:gd name="T28" fmla="*/ 2147483647 w 388"/>
                        <a:gd name="T29" fmla="*/ 2147483647 h 246"/>
                        <a:gd name="T30" fmla="*/ 2147483647 w 388"/>
                        <a:gd name="T31" fmla="*/ 2147483647 h 246"/>
                        <a:gd name="T32" fmla="*/ 2147483647 w 388"/>
                        <a:gd name="T33" fmla="*/ 2147483647 h 246"/>
                        <a:gd name="T34" fmla="*/ 2147483647 w 388"/>
                        <a:gd name="T35" fmla="*/ 2147483647 h 246"/>
                        <a:gd name="T36" fmla="*/ 2147483647 w 388"/>
                        <a:gd name="T37" fmla="*/ 2147483647 h 246"/>
                        <a:gd name="T38" fmla="*/ 2147483647 w 388"/>
                        <a:gd name="T39" fmla="*/ 2147483647 h 246"/>
                        <a:gd name="T40" fmla="*/ 2147483647 w 388"/>
                        <a:gd name="T41" fmla="*/ 2147483647 h 246"/>
                        <a:gd name="T42" fmla="*/ 2147483647 w 388"/>
                        <a:gd name="T43" fmla="*/ 2147483647 h 246"/>
                        <a:gd name="T44" fmla="*/ 2147483647 w 388"/>
                        <a:gd name="T45" fmla="*/ 2147483647 h 246"/>
                        <a:gd name="T46" fmla="*/ 2147483647 w 388"/>
                        <a:gd name="T47" fmla="*/ 2147483647 h 246"/>
                        <a:gd name="T48" fmla="*/ 2147483647 w 388"/>
                        <a:gd name="T49" fmla="*/ 2147483647 h 246"/>
                        <a:gd name="T50" fmla="*/ 2147483647 w 388"/>
                        <a:gd name="T51" fmla="*/ 2147483647 h 246"/>
                        <a:gd name="T52" fmla="*/ 2147483647 w 388"/>
                        <a:gd name="T53" fmla="*/ 2147483647 h 246"/>
                        <a:gd name="T54" fmla="*/ 2147483647 w 388"/>
                        <a:gd name="T55" fmla="*/ 2147483647 h 246"/>
                        <a:gd name="T56" fmla="*/ 2147483647 w 388"/>
                        <a:gd name="T57" fmla="*/ 2147483647 h 246"/>
                        <a:gd name="T58" fmla="*/ 0 w 388"/>
                        <a:gd name="T59" fmla="*/ 2147483647 h 246"/>
                        <a:gd name="T60" fmla="*/ 2147483647 w 388"/>
                        <a:gd name="T61" fmla="*/ 2147483647 h 246"/>
                        <a:gd name="T62" fmla="*/ 2147483647 w 388"/>
                        <a:gd name="T63" fmla="*/ 2147483647 h 246"/>
                        <a:gd name="T64" fmla="*/ 2147483647 w 388"/>
                        <a:gd name="T65" fmla="*/ 2147483647 h 246"/>
                        <a:gd name="T66" fmla="*/ 2147483647 w 388"/>
                        <a:gd name="T67" fmla="*/ 2147483647 h 246"/>
                        <a:gd name="T68" fmla="*/ 2147483647 w 388"/>
                        <a:gd name="T69" fmla="*/ 2147483647 h 246"/>
                        <a:gd name="T70" fmla="*/ 2147483647 w 388"/>
                        <a:gd name="T71" fmla="*/ 2147483647 h 246"/>
                        <a:gd name="T72" fmla="*/ 2147483647 w 388"/>
                        <a:gd name="T73" fmla="*/ 2147483647 h 246"/>
                        <a:gd name="T74" fmla="*/ 2147483647 w 388"/>
                        <a:gd name="T75" fmla="*/ 2147483647 h 246"/>
                        <a:gd name="T76" fmla="*/ 2147483647 w 388"/>
                        <a:gd name="T77" fmla="*/ 2147483647 h 246"/>
                        <a:gd name="T78" fmla="*/ 2147483647 w 388"/>
                        <a:gd name="T79" fmla="*/ 2147483647 h 246"/>
                        <a:gd name="T80" fmla="*/ 2147483647 w 388"/>
                        <a:gd name="T81" fmla="*/ 2147483647 h 246"/>
                        <a:gd name="T82" fmla="*/ 2147483647 w 388"/>
                        <a:gd name="T83" fmla="*/ 2147483647 h 246"/>
                        <a:gd name="T84" fmla="*/ 2147483647 w 388"/>
                        <a:gd name="T85" fmla="*/ 2147483647 h 246"/>
                        <a:gd name="T86" fmla="*/ 2147483647 w 388"/>
                        <a:gd name="T87" fmla="*/ 2147483647 h 246"/>
                        <a:gd name="T88" fmla="*/ 2147483647 w 388"/>
                        <a:gd name="T89" fmla="*/ 2147483647 h 246"/>
                        <a:gd name="T90" fmla="*/ 2147483647 w 388"/>
                        <a:gd name="T91" fmla="*/ 2147483647 h 246"/>
                        <a:gd name="T92" fmla="*/ 2147483647 w 388"/>
                        <a:gd name="T93" fmla="*/ 2147483647 h 246"/>
                        <a:gd name="T94" fmla="*/ 2147483647 w 388"/>
                        <a:gd name="T95" fmla="*/ 2147483647 h 246"/>
                        <a:gd name="T96" fmla="*/ 2147483647 w 388"/>
                        <a:gd name="T97" fmla="*/ 2147483647 h 246"/>
                        <a:gd name="T98" fmla="*/ 2147483647 w 388"/>
                        <a:gd name="T99" fmla="*/ 2147483647 h 246"/>
                        <a:gd name="T100" fmla="*/ 2147483647 w 388"/>
                        <a:gd name="T101" fmla="*/ 2147483647 h 246"/>
                        <a:gd name="T102" fmla="*/ 2147483647 w 388"/>
                        <a:gd name="T103" fmla="*/ 2147483647 h 246"/>
                        <a:gd name="T104" fmla="*/ 2147483647 w 388"/>
                        <a:gd name="T105" fmla="*/ 0 h 24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388"/>
                        <a:gd name="T160" fmla="*/ 0 h 246"/>
                        <a:gd name="T161" fmla="*/ 388 w 388"/>
                        <a:gd name="T162" fmla="*/ 246 h 246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388" h="246">
                          <a:moveTo>
                            <a:pt x="388" y="0"/>
                          </a:moveTo>
                          <a:lnTo>
                            <a:pt x="380" y="4"/>
                          </a:lnTo>
                          <a:lnTo>
                            <a:pt x="376" y="31"/>
                          </a:lnTo>
                          <a:lnTo>
                            <a:pt x="364" y="52"/>
                          </a:lnTo>
                          <a:lnTo>
                            <a:pt x="347" y="75"/>
                          </a:lnTo>
                          <a:lnTo>
                            <a:pt x="332" y="112"/>
                          </a:lnTo>
                          <a:lnTo>
                            <a:pt x="324" y="135"/>
                          </a:lnTo>
                          <a:lnTo>
                            <a:pt x="324" y="144"/>
                          </a:lnTo>
                          <a:lnTo>
                            <a:pt x="332" y="156"/>
                          </a:lnTo>
                          <a:lnTo>
                            <a:pt x="334" y="165"/>
                          </a:lnTo>
                          <a:lnTo>
                            <a:pt x="338" y="183"/>
                          </a:lnTo>
                          <a:lnTo>
                            <a:pt x="343" y="192"/>
                          </a:lnTo>
                          <a:lnTo>
                            <a:pt x="338" y="208"/>
                          </a:lnTo>
                          <a:lnTo>
                            <a:pt x="332" y="229"/>
                          </a:lnTo>
                          <a:lnTo>
                            <a:pt x="328" y="246"/>
                          </a:lnTo>
                          <a:lnTo>
                            <a:pt x="313" y="246"/>
                          </a:lnTo>
                          <a:lnTo>
                            <a:pt x="292" y="246"/>
                          </a:lnTo>
                          <a:lnTo>
                            <a:pt x="267" y="238"/>
                          </a:lnTo>
                          <a:lnTo>
                            <a:pt x="240" y="219"/>
                          </a:lnTo>
                          <a:lnTo>
                            <a:pt x="222" y="194"/>
                          </a:lnTo>
                          <a:lnTo>
                            <a:pt x="192" y="185"/>
                          </a:lnTo>
                          <a:lnTo>
                            <a:pt x="172" y="183"/>
                          </a:lnTo>
                          <a:lnTo>
                            <a:pt x="155" y="169"/>
                          </a:lnTo>
                          <a:lnTo>
                            <a:pt x="136" y="156"/>
                          </a:lnTo>
                          <a:lnTo>
                            <a:pt x="109" y="144"/>
                          </a:lnTo>
                          <a:lnTo>
                            <a:pt x="84" y="123"/>
                          </a:lnTo>
                          <a:lnTo>
                            <a:pt x="55" y="110"/>
                          </a:lnTo>
                          <a:lnTo>
                            <a:pt x="21" y="102"/>
                          </a:lnTo>
                          <a:lnTo>
                            <a:pt x="7" y="85"/>
                          </a:lnTo>
                          <a:lnTo>
                            <a:pt x="0" y="52"/>
                          </a:lnTo>
                          <a:lnTo>
                            <a:pt x="7" y="35"/>
                          </a:lnTo>
                          <a:lnTo>
                            <a:pt x="9" y="27"/>
                          </a:lnTo>
                          <a:lnTo>
                            <a:pt x="15" y="19"/>
                          </a:lnTo>
                          <a:lnTo>
                            <a:pt x="25" y="16"/>
                          </a:lnTo>
                          <a:lnTo>
                            <a:pt x="34" y="19"/>
                          </a:lnTo>
                          <a:lnTo>
                            <a:pt x="46" y="33"/>
                          </a:lnTo>
                          <a:lnTo>
                            <a:pt x="59" y="31"/>
                          </a:lnTo>
                          <a:lnTo>
                            <a:pt x="76" y="19"/>
                          </a:lnTo>
                          <a:lnTo>
                            <a:pt x="96" y="12"/>
                          </a:lnTo>
                          <a:lnTo>
                            <a:pt x="115" y="23"/>
                          </a:lnTo>
                          <a:lnTo>
                            <a:pt x="144" y="33"/>
                          </a:lnTo>
                          <a:lnTo>
                            <a:pt x="151" y="50"/>
                          </a:lnTo>
                          <a:lnTo>
                            <a:pt x="165" y="48"/>
                          </a:lnTo>
                          <a:lnTo>
                            <a:pt x="180" y="42"/>
                          </a:lnTo>
                          <a:lnTo>
                            <a:pt x="207" y="40"/>
                          </a:lnTo>
                          <a:lnTo>
                            <a:pt x="251" y="39"/>
                          </a:lnTo>
                          <a:lnTo>
                            <a:pt x="268" y="33"/>
                          </a:lnTo>
                          <a:lnTo>
                            <a:pt x="290" y="23"/>
                          </a:lnTo>
                          <a:lnTo>
                            <a:pt x="332" y="23"/>
                          </a:lnTo>
                          <a:lnTo>
                            <a:pt x="343" y="10"/>
                          </a:lnTo>
                          <a:lnTo>
                            <a:pt x="349" y="12"/>
                          </a:lnTo>
                          <a:lnTo>
                            <a:pt x="368" y="8"/>
                          </a:lnTo>
                          <a:lnTo>
                            <a:pt x="388" y="0"/>
                          </a:lnTo>
                          <a:close/>
                        </a:path>
                      </a:pathLst>
                    </a:custGeom>
                    <a:solidFill>
                      <a:srgbClr val="1D527F"/>
                    </a:solidFill>
                    <a:ln w="3175">
                      <a:solidFill>
                        <a:srgbClr val="BFE2F4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sv-SE" dirty="0"/>
                    </a:p>
                  </p:txBody>
                </p:sp>
              </p:grpSp>
            </p:grpSp>
            <p:sp>
              <p:nvSpPr>
                <p:cNvPr id="166" name="Freeform 56">
                  <a:extLst>
                    <a:ext uri="{FF2B5EF4-FFF2-40B4-BE49-F238E27FC236}">
                      <a16:creationId xmlns:a16="http://schemas.microsoft.com/office/drawing/2014/main" id="{B1D03F3F-5026-4E89-B9A7-5D55431915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7113" y="2974975"/>
                  <a:ext cx="442912" cy="430213"/>
                </a:xfrm>
                <a:custGeom>
                  <a:avLst/>
                  <a:gdLst>
                    <a:gd name="T0" fmla="*/ 2147483647 w 368"/>
                    <a:gd name="T1" fmla="*/ 2147483647 h 396"/>
                    <a:gd name="T2" fmla="*/ 2147483647 w 368"/>
                    <a:gd name="T3" fmla="*/ 2147483647 h 396"/>
                    <a:gd name="T4" fmla="*/ 2147483647 w 368"/>
                    <a:gd name="T5" fmla="*/ 2147483647 h 396"/>
                    <a:gd name="T6" fmla="*/ 2147483647 w 368"/>
                    <a:gd name="T7" fmla="*/ 2147483647 h 396"/>
                    <a:gd name="T8" fmla="*/ 2147483647 w 368"/>
                    <a:gd name="T9" fmla="*/ 2147483647 h 396"/>
                    <a:gd name="T10" fmla="*/ 2147483647 w 368"/>
                    <a:gd name="T11" fmla="*/ 2147483647 h 396"/>
                    <a:gd name="T12" fmla="*/ 2147483647 w 368"/>
                    <a:gd name="T13" fmla="*/ 2147483647 h 396"/>
                    <a:gd name="T14" fmla="*/ 2147483647 w 368"/>
                    <a:gd name="T15" fmla="*/ 2147483647 h 396"/>
                    <a:gd name="T16" fmla="*/ 2147483647 w 368"/>
                    <a:gd name="T17" fmla="*/ 2147483647 h 396"/>
                    <a:gd name="T18" fmla="*/ 2147483647 w 368"/>
                    <a:gd name="T19" fmla="*/ 2147483647 h 396"/>
                    <a:gd name="T20" fmla="*/ 2147483647 w 368"/>
                    <a:gd name="T21" fmla="*/ 2147483647 h 396"/>
                    <a:gd name="T22" fmla="*/ 2147483647 w 368"/>
                    <a:gd name="T23" fmla="*/ 2147483647 h 396"/>
                    <a:gd name="T24" fmla="*/ 2147483647 w 368"/>
                    <a:gd name="T25" fmla="*/ 2147483647 h 396"/>
                    <a:gd name="T26" fmla="*/ 2147483647 w 368"/>
                    <a:gd name="T27" fmla="*/ 2147483647 h 396"/>
                    <a:gd name="T28" fmla="*/ 2147483647 w 368"/>
                    <a:gd name="T29" fmla="*/ 2147483647 h 396"/>
                    <a:gd name="T30" fmla="*/ 2147483647 w 368"/>
                    <a:gd name="T31" fmla="*/ 2147483647 h 396"/>
                    <a:gd name="T32" fmla="*/ 2147483647 w 368"/>
                    <a:gd name="T33" fmla="*/ 2147483647 h 396"/>
                    <a:gd name="T34" fmla="*/ 2147483647 w 368"/>
                    <a:gd name="T35" fmla="*/ 2147483647 h 396"/>
                    <a:gd name="T36" fmla="*/ 2147483647 w 368"/>
                    <a:gd name="T37" fmla="*/ 2147483647 h 396"/>
                    <a:gd name="T38" fmla="*/ 2147483647 w 368"/>
                    <a:gd name="T39" fmla="*/ 0 h 396"/>
                    <a:gd name="T40" fmla="*/ 2147483647 w 368"/>
                    <a:gd name="T41" fmla="*/ 2147483647 h 396"/>
                    <a:gd name="T42" fmla="*/ 2147483647 w 368"/>
                    <a:gd name="T43" fmla="*/ 2147483647 h 396"/>
                    <a:gd name="T44" fmla="*/ 2147483647 w 368"/>
                    <a:gd name="T45" fmla="*/ 0 h 396"/>
                    <a:gd name="T46" fmla="*/ 2147483647 w 368"/>
                    <a:gd name="T47" fmla="*/ 2147483647 h 396"/>
                    <a:gd name="T48" fmla="*/ 2147483647 w 368"/>
                    <a:gd name="T49" fmla="*/ 2147483647 h 396"/>
                    <a:gd name="T50" fmla="*/ 2147483647 w 368"/>
                    <a:gd name="T51" fmla="*/ 2147483647 h 396"/>
                    <a:gd name="T52" fmla="*/ 2147483647 w 368"/>
                    <a:gd name="T53" fmla="*/ 2147483647 h 396"/>
                    <a:gd name="T54" fmla="*/ 2147483647 w 368"/>
                    <a:gd name="T55" fmla="*/ 2147483647 h 396"/>
                    <a:gd name="T56" fmla="*/ 2147483647 w 368"/>
                    <a:gd name="T57" fmla="*/ 2147483647 h 396"/>
                    <a:gd name="T58" fmla="*/ 2147483647 w 368"/>
                    <a:gd name="T59" fmla="*/ 2147483647 h 396"/>
                    <a:gd name="T60" fmla="*/ 2147483647 w 368"/>
                    <a:gd name="T61" fmla="*/ 2147483647 h 396"/>
                    <a:gd name="T62" fmla="*/ 2147483647 w 368"/>
                    <a:gd name="T63" fmla="*/ 2147483647 h 396"/>
                    <a:gd name="T64" fmla="*/ 2147483647 w 368"/>
                    <a:gd name="T65" fmla="*/ 2147483647 h 396"/>
                    <a:gd name="T66" fmla="*/ 2147483647 w 368"/>
                    <a:gd name="T67" fmla="*/ 2147483647 h 396"/>
                    <a:gd name="T68" fmla="*/ 2147483647 w 368"/>
                    <a:gd name="T69" fmla="*/ 2147483647 h 396"/>
                    <a:gd name="T70" fmla="*/ 2147483647 w 368"/>
                    <a:gd name="T71" fmla="*/ 2147483647 h 396"/>
                    <a:gd name="T72" fmla="*/ 2147483647 w 368"/>
                    <a:gd name="T73" fmla="*/ 2147483647 h 396"/>
                    <a:gd name="T74" fmla="*/ 2147483647 w 368"/>
                    <a:gd name="T75" fmla="*/ 2147483647 h 396"/>
                    <a:gd name="T76" fmla="*/ 2147483647 w 368"/>
                    <a:gd name="T77" fmla="*/ 2147483647 h 396"/>
                    <a:gd name="T78" fmla="*/ 2147483647 w 368"/>
                    <a:gd name="T79" fmla="*/ 2147483647 h 396"/>
                    <a:gd name="T80" fmla="*/ 2147483647 w 368"/>
                    <a:gd name="T81" fmla="*/ 2147483647 h 396"/>
                    <a:gd name="T82" fmla="*/ 2147483647 w 368"/>
                    <a:gd name="T83" fmla="*/ 2147483647 h 396"/>
                    <a:gd name="T84" fmla="*/ 2147483647 w 368"/>
                    <a:gd name="T85" fmla="*/ 2147483647 h 396"/>
                    <a:gd name="T86" fmla="*/ 2147483647 w 368"/>
                    <a:gd name="T87" fmla="*/ 2147483647 h 396"/>
                    <a:gd name="T88" fmla="*/ 2147483647 w 368"/>
                    <a:gd name="T89" fmla="*/ 2147483647 h 396"/>
                    <a:gd name="T90" fmla="*/ 2147483647 w 368"/>
                    <a:gd name="T91" fmla="*/ 2147483647 h 396"/>
                    <a:gd name="T92" fmla="*/ 2147483647 w 368"/>
                    <a:gd name="T93" fmla="*/ 2147483647 h 396"/>
                    <a:gd name="T94" fmla="*/ 2147483647 w 368"/>
                    <a:gd name="T95" fmla="*/ 2147483647 h 396"/>
                    <a:gd name="T96" fmla="*/ 2147483647 w 368"/>
                    <a:gd name="T97" fmla="*/ 2147483647 h 396"/>
                    <a:gd name="T98" fmla="*/ 2147483647 w 368"/>
                    <a:gd name="T99" fmla="*/ 2147483647 h 396"/>
                    <a:gd name="T100" fmla="*/ 2147483647 w 368"/>
                    <a:gd name="T101" fmla="*/ 2147483647 h 396"/>
                    <a:gd name="T102" fmla="*/ 2147483647 w 368"/>
                    <a:gd name="T103" fmla="*/ 2147483647 h 39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68"/>
                    <a:gd name="T157" fmla="*/ 0 h 396"/>
                    <a:gd name="T158" fmla="*/ 368 w 368"/>
                    <a:gd name="T159" fmla="*/ 396 h 39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68" h="396">
                      <a:moveTo>
                        <a:pt x="178" y="58"/>
                      </a:moveTo>
                      <a:lnTo>
                        <a:pt x="182" y="69"/>
                      </a:lnTo>
                      <a:lnTo>
                        <a:pt x="182" y="75"/>
                      </a:lnTo>
                      <a:lnTo>
                        <a:pt x="184" y="77"/>
                      </a:lnTo>
                      <a:lnTo>
                        <a:pt x="188" y="83"/>
                      </a:lnTo>
                      <a:lnTo>
                        <a:pt x="192" y="84"/>
                      </a:lnTo>
                      <a:lnTo>
                        <a:pt x="192" y="90"/>
                      </a:lnTo>
                      <a:lnTo>
                        <a:pt x="192" y="92"/>
                      </a:lnTo>
                      <a:lnTo>
                        <a:pt x="188" y="92"/>
                      </a:lnTo>
                      <a:lnTo>
                        <a:pt x="182" y="94"/>
                      </a:lnTo>
                      <a:lnTo>
                        <a:pt x="172" y="94"/>
                      </a:lnTo>
                      <a:lnTo>
                        <a:pt x="172" y="100"/>
                      </a:lnTo>
                      <a:lnTo>
                        <a:pt x="169" y="109"/>
                      </a:lnTo>
                      <a:lnTo>
                        <a:pt x="169" y="121"/>
                      </a:lnTo>
                      <a:lnTo>
                        <a:pt x="169" y="132"/>
                      </a:lnTo>
                      <a:lnTo>
                        <a:pt x="167" y="134"/>
                      </a:lnTo>
                      <a:lnTo>
                        <a:pt x="167" y="136"/>
                      </a:lnTo>
                      <a:lnTo>
                        <a:pt x="167" y="138"/>
                      </a:lnTo>
                      <a:lnTo>
                        <a:pt x="172" y="142"/>
                      </a:lnTo>
                      <a:lnTo>
                        <a:pt x="172" y="146"/>
                      </a:lnTo>
                      <a:lnTo>
                        <a:pt x="182" y="150"/>
                      </a:lnTo>
                      <a:lnTo>
                        <a:pt x="192" y="157"/>
                      </a:lnTo>
                      <a:lnTo>
                        <a:pt x="196" y="157"/>
                      </a:lnTo>
                      <a:lnTo>
                        <a:pt x="199" y="159"/>
                      </a:lnTo>
                      <a:lnTo>
                        <a:pt x="203" y="157"/>
                      </a:lnTo>
                      <a:lnTo>
                        <a:pt x="203" y="154"/>
                      </a:lnTo>
                      <a:lnTo>
                        <a:pt x="203" y="142"/>
                      </a:lnTo>
                      <a:lnTo>
                        <a:pt x="203" y="134"/>
                      </a:lnTo>
                      <a:lnTo>
                        <a:pt x="197" y="129"/>
                      </a:lnTo>
                      <a:lnTo>
                        <a:pt x="197" y="125"/>
                      </a:lnTo>
                      <a:lnTo>
                        <a:pt x="197" y="123"/>
                      </a:lnTo>
                      <a:lnTo>
                        <a:pt x="197" y="121"/>
                      </a:lnTo>
                      <a:lnTo>
                        <a:pt x="199" y="121"/>
                      </a:lnTo>
                      <a:lnTo>
                        <a:pt x="205" y="121"/>
                      </a:lnTo>
                      <a:lnTo>
                        <a:pt x="205" y="117"/>
                      </a:lnTo>
                      <a:lnTo>
                        <a:pt x="215" y="113"/>
                      </a:lnTo>
                      <a:lnTo>
                        <a:pt x="215" y="108"/>
                      </a:lnTo>
                      <a:lnTo>
                        <a:pt x="217" y="102"/>
                      </a:lnTo>
                      <a:lnTo>
                        <a:pt x="220" y="94"/>
                      </a:lnTo>
                      <a:lnTo>
                        <a:pt x="222" y="86"/>
                      </a:lnTo>
                      <a:lnTo>
                        <a:pt x="228" y="77"/>
                      </a:lnTo>
                      <a:lnTo>
                        <a:pt x="230" y="75"/>
                      </a:lnTo>
                      <a:lnTo>
                        <a:pt x="230" y="73"/>
                      </a:lnTo>
                      <a:lnTo>
                        <a:pt x="226" y="69"/>
                      </a:lnTo>
                      <a:lnTo>
                        <a:pt x="213" y="69"/>
                      </a:lnTo>
                      <a:lnTo>
                        <a:pt x="213" y="65"/>
                      </a:lnTo>
                      <a:lnTo>
                        <a:pt x="213" y="63"/>
                      </a:lnTo>
                      <a:lnTo>
                        <a:pt x="213" y="58"/>
                      </a:lnTo>
                      <a:lnTo>
                        <a:pt x="213" y="54"/>
                      </a:lnTo>
                      <a:lnTo>
                        <a:pt x="213" y="42"/>
                      </a:lnTo>
                      <a:lnTo>
                        <a:pt x="213" y="36"/>
                      </a:lnTo>
                      <a:lnTo>
                        <a:pt x="215" y="33"/>
                      </a:lnTo>
                      <a:lnTo>
                        <a:pt x="217" y="29"/>
                      </a:lnTo>
                      <a:lnTo>
                        <a:pt x="220" y="25"/>
                      </a:lnTo>
                      <a:lnTo>
                        <a:pt x="226" y="17"/>
                      </a:lnTo>
                      <a:lnTo>
                        <a:pt x="230" y="13"/>
                      </a:lnTo>
                      <a:lnTo>
                        <a:pt x="236" y="10"/>
                      </a:lnTo>
                      <a:lnTo>
                        <a:pt x="242" y="6"/>
                      </a:lnTo>
                      <a:lnTo>
                        <a:pt x="247" y="6"/>
                      </a:lnTo>
                      <a:lnTo>
                        <a:pt x="263" y="0"/>
                      </a:lnTo>
                      <a:lnTo>
                        <a:pt x="268" y="0"/>
                      </a:lnTo>
                      <a:lnTo>
                        <a:pt x="276" y="0"/>
                      </a:lnTo>
                      <a:lnTo>
                        <a:pt x="288" y="2"/>
                      </a:lnTo>
                      <a:lnTo>
                        <a:pt x="295" y="6"/>
                      </a:lnTo>
                      <a:lnTo>
                        <a:pt x="297" y="6"/>
                      </a:lnTo>
                      <a:lnTo>
                        <a:pt x="303" y="6"/>
                      </a:lnTo>
                      <a:lnTo>
                        <a:pt x="311" y="0"/>
                      </a:lnTo>
                      <a:lnTo>
                        <a:pt x="315" y="0"/>
                      </a:lnTo>
                      <a:lnTo>
                        <a:pt x="336" y="0"/>
                      </a:lnTo>
                      <a:lnTo>
                        <a:pt x="345" y="6"/>
                      </a:lnTo>
                      <a:lnTo>
                        <a:pt x="351" y="6"/>
                      </a:lnTo>
                      <a:lnTo>
                        <a:pt x="361" y="21"/>
                      </a:lnTo>
                      <a:lnTo>
                        <a:pt x="366" y="29"/>
                      </a:lnTo>
                      <a:lnTo>
                        <a:pt x="366" y="31"/>
                      </a:lnTo>
                      <a:lnTo>
                        <a:pt x="368" y="31"/>
                      </a:lnTo>
                      <a:lnTo>
                        <a:pt x="366" y="38"/>
                      </a:lnTo>
                      <a:lnTo>
                        <a:pt x="361" y="50"/>
                      </a:lnTo>
                      <a:lnTo>
                        <a:pt x="355" y="69"/>
                      </a:lnTo>
                      <a:lnTo>
                        <a:pt x="349" y="86"/>
                      </a:lnTo>
                      <a:lnTo>
                        <a:pt x="343" y="104"/>
                      </a:lnTo>
                      <a:lnTo>
                        <a:pt x="324" y="117"/>
                      </a:lnTo>
                      <a:lnTo>
                        <a:pt x="315" y="117"/>
                      </a:lnTo>
                      <a:lnTo>
                        <a:pt x="318" y="134"/>
                      </a:lnTo>
                      <a:lnTo>
                        <a:pt x="345" y="154"/>
                      </a:lnTo>
                      <a:lnTo>
                        <a:pt x="340" y="173"/>
                      </a:lnTo>
                      <a:lnTo>
                        <a:pt x="328" y="184"/>
                      </a:lnTo>
                      <a:lnTo>
                        <a:pt x="311" y="198"/>
                      </a:lnTo>
                      <a:lnTo>
                        <a:pt x="305" y="215"/>
                      </a:lnTo>
                      <a:lnTo>
                        <a:pt x="295" y="230"/>
                      </a:lnTo>
                      <a:lnTo>
                        <a:pt x="282" y="234"/>
                      </a:lnTo>
                      <a:lnTo>
                        <a:pt x="263" y="219"/>
                      </a:lnTo>
                      <a:lnTo>
                        <a:pt x="244" y="219"/>
                      </a:lnTo>
                      <a:lnTo>
                        <a:pt x="242" y="234"/>
                      </a:lnTo>
                      <a:lnTo>
                        <a:pt x="244" y="259"/>
                      </a:lnTo>
                      <a:lnTo>
                        <a:pt x="244" y="277"/>
                      </a:lnTo>
                      <a:lnTo>
                        <a:pt x="238" y="298"/>
                      </a:lnTo>
                      <a:lnTo>
                        <a:pt x="236" y="328"/>
                      </a:lnTo>
                      <a:lnTo>
                        <a:pt x="222" y="342"/>
                      </a:lnTo>
                      <a:lnTo>
                        <a:pt x="220" y="355"/>
                      </a:lnTo>
                      <a:lnTo>
                        <a:pt x="222" y="371"/>
                      </a:lnTo>
                      <a:lnTo>
                        <a:pt x="222" y="386"/>
                      </a:lnTo>
                      <a:lnTo>
                        <a:pt x="222" y="396"/>
                      </a:lnTo>
                      <a:lnTo>
                        <a:pt x="203" y="392"/>
                      </a:lnTo>
                      <a:lnTo>
                        <a:pt x="192" y="380"/>
                      </a:lnTo>
                      <a:lnTo>
                        <a:pt x="188" y="363"/>
                      </a:lnTo>
                      <a:lnTo>
                        <a:pt x="196" y="346"/>
                      </a:lnTo>
                      <a:lnTo>
                        <a:pt x="197" y="326"/>
                      </a:lnTo>
                      <a:lnTo>
                        <a:pt x="184" y="313"/>
                      </a:lnTo>
                      <a:lnTo>
                        <a:pt x="167" y="311"/>
                      </a:lnTo>
                      <a:lnTo>
                        <a:pt x="155" y="301"/>
                      </a:lnTo>
                      <a:lnTo>
                        <a:pt x="153" y="288"/>
                      </a:lnTo>
                      <a:lnTo>
                        <a:pt x="148" y="288"/>
                      </a:lnTo>
                      <a:lnTo>
                        <a:pt x="142" y="277"/>
                      </a:lnTo>
                      <a:lnTo>
                        <a:pt x="132" y="275"/>
                      </a:lnTo>
                      <a:lnTo>
                        <a:pt x="111" y="275"/>
                      </a:lnTo>
                      <a:lnTo>
                        <a:pt x="92" y="277"/>
                      </a:lnTo>
                      <a:lnTo>
                        <a:pt x="67" y="288"/>
                      </a:lnTo>
                      <a:lnTo>
                        <a:pt x="40" y="294"/>
                      </a:lnTo>
                      <a:lnTo>
                        <a:pt x="30" y="296"/>
                      </a:lnTo>
                      <a:lnTo>
                        <a:pt x="9" y="277"/>
                      </a:lnTo>
                      <a:lnTo>
                        <a:pt x="0" y="275"/>
                      </a:lnTo>
                      <a:lnTo>
                        <a:pt x="3" y="271"/>
                      </a:lnTo>
                      <a:lnTo>
                        <a:pt x="9" y="267"/>
                      </a:lnTo>
                      <a:lnTo>
                        <a:pt x="19" y="269"/>
                      </a:lnTo>
                      <a:lnTo>
                        <a:pt x="32" y="278"/>
                      </a:lnTo>
                      <a:lnTo>
                        <a:pt x="38" y="286"/>
                      </a:lnTo>
                      <a:lnTo>
                        <a:pt x="53" y="277"/>
                      </a:lnTo>
                      <a:lnTo>
                        <a:pt x="75" y="278"/>
                      </a:lnTo>
                      <a:lnTo>
                        <a:pt x="78" y="278"/>
                      </a:lnTo>
                      <a:lnTo>
                        <a:pt x="75" y="275"/>
                      </a:lnTo>
                      <a:lnTo>
                        <a:pt x="63" y="271"/>
                      </a:lnTo>
                      <a:lnTo>
                        <a:pt x="46" y="269"/>
                      </a:lnTo>
                      <a:lnTo>
                        <a:pt x="38" y="267"/>
                      </a:lnTo>
                      <a:lnTo>
                        <a:pt x="46" y="253"/>
                      </a:lnTo>
                      <a:lnTo>
                        <a:pt x="59" y="253"/>
                      </a:lnTo>
                      <a:lnTo>
                        <a:pt x="82" y="252"/>
                      </a:lnTo>
                      <a:lnTo>
                        <a:pt x="100" y="244"/>
                      </a:lnTo>
                      <a:lnTo>
                        <a:pt x="130" y="242"/>
                      </a:lnTo>
                      <a:lnTo>
                        <a:pt x="144" y="236"/>
                      </a:lnTo>
                      <a:lnTo>
                        <a:pt x="136" y="229"/>
                      </a:lnTo>
                      <a:lnTo>
                        <a:pt x="123" y="234"/>
                      </a:lnTo>
                      <a:lnTo>
                        <a:pt x="115" y="234"/>
                      </a:lnTo>
                      <a:lnTo>
                        <a:pt x="100" y="230"/>
                      </a:lnTo>
                      <a:lnTo>
                        <a:pt x="86" y="223"/>
                      </a:lnTo>
                      <a:lnTo>
                        <a:pt x="78" y="213"/>
                      </a:lnTo>
                      <a:lnTo>
                        <a:pt x="78" y="198"/>
                      </a:lnTo>
                      <a:lnTo>
                        <a:pt x="82" y="194"/>
                      </a:lnTo>
                      <a:lnTo>
                        <a:pt x="86" y="190"/>
                      </a:lnTo>
                      <a:lnTo>
                        <a:pt x="90" y="184"/>
                      </a:lnTo>
                      <a:lnTo>
                        <a:pt x="96" y="179"/>
                      </a:lnTo>
                      <a:lnTo>
                        <a:pt x="105" y="175"/>
                      </a:lnTo>
                      <a:lnTo>
                        <a:pt x="128" y="150"/>
                      </a:lnTo>
                      <a:lnTo>
                        <a:pt x="136" y="123"/>
                      </a:lnTo>
                      <a:lnTo>
                        <a:pt x="148" y="90"/>
                      </a:lnTo>
                      <a:lnTo>
                        <a:pt x="163" y="63"/>
                      </a:lnTo>
                      <a:lnTo>
                        <a:pt x="178" y="58"/>
                      </a:lnTo>
                      <a:close/>
                    </a:path>
                  </a:pathLst>
                </a:custGeom>
                <a:solidFill>
                  <a:srgbClr val="1D527F"/>
                </a:solidFill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167" name="Freeform 116">
                  <a:extLst>
                    <a:ext uri="{FF2B5EF4-FFF2-40B4-BE49-F238E27FC236}">
                      <a16:creationId xmlns:a16="http://schemas.microsoft.com/office/drawing/2014/main" id="{61E0F94E-C66C-440B-92AC-92DBE4313B9F}"/>
                    </a:ext>
                  </a:extLst>
                </p:cNvPr>
                <p:cNvSpPr>
                  <a:spLocks/>
                </p:cNvSpPr>
                <p:nvPr/>
              </p:nvSpPr>
              <p:spPr bwMode="black">
                <a:xfrm>
                  <a:off x="2633663" y="4419600"/>
                  <a:ext cx="628650" cy="793750"/>
                </a:xfrm>
                <a:custGeom>
                  <a:avLst/>
                  <a:gdLst>
                    <a:gd name="T0" fmla="*/ 2147483647 w 524"/>
                    <a:gd name="T1" fmla="*/ 2147483647 h 735"/>
                    <a:gd name="T2" fmla="*/ 2147483647 w 524"/>
                    <a:gd name="T3" fmla="*/ 2147483647 h 735"/>
                    <a:gd name="T4" fmla="*/ 2147483647 w 524"/>
                    <a:gd name="T5" fmla="*/ 2147483647 h 735"/>
                    <a:gd name="T6" fmla="*/ 2147483647 w 524"/>
                    <a:gd name="T7" fmla="*/ 2147483647 h 735"/>
                    <a:gd name="T8" fmla="*/ 2147483647 w 524"/>
                    <a:gd name="T9" fmla="*/ 2147483647 h 735"/>
                    <a:gd name="T10" fmla="*/ 2147483647 w 524"/>
                    <a:gd name="T11" fmla="*/ 2147483647 h 735"/>
                    <a:gd name="T12" fmla="*/ 2147483647 w 524"/>
                    <a:gd name="T13" fmla="*/ 2147483647 h 735"/>
                    <a:gd name="T14" fmla="*/ 2147483647 w 524"/>
                    <a:gd name="T15" fmla="*/ 2147483647 h 735"/>
                    <a:gd name="T16" fmla="*/ 2147483647 w 524"/>
                    <a:gd name="T17" fmla="*/ 2147483647 h 735"/>
                    <a:gd name="T18" fmla="*/ 2147483647 w 524"/>
                    <a:gd name="T19" fmla="*/ 2147483647 h 735"/>
                    <a:gd name="T20" fmla="*/ 2147483647 w 524"/>
                    <a:gd name="T21" fmla="*/ 2147483647 h 735"/>
                    <a:gd name="T22" fmla="*/ 2147483647 w 524"/>
                    <a:gd name="T23" fmla="*/ 2147483647 h 735"/>
                    <a:gd name="T24" fmla="*/ 2147483647 w 524"/>
                    <a:gd name="T25" fmla="*/ 2147483647 h 735"/>
                    <a:gd name="T26" fmla="*/ 2147483647 w 524"/>
                    <a:gd name="T27" fmla="*/ 2147483647 h 735"/>
                    <a:gd name="T28" fmla="*/ 2147483647 w 524"/>
                    <a:gd name="T29" fmla="*/ 2147483647 h 735"/>
                    <a:gd name="T30" fmla="*/ 2147483647 w 524"/>
                    <a:gd name="T31" fmla="*/ 2147483647 h 735"/>
                    <a:gd name="T32" fmla="*/ 2147483647 w 524"/>
                    <a:gd name="T33" fmla="*/ 2147483647 h 735"/>
                    <a:gd name="T34" fmla="*/ 2147483647 w 524"/>
                    <a:gd name="T35" fmla="*/ 2147483647 h 735"/>
                    <a:gd name="T36" fmla="*/ 0 w 524"/>
                    <a:gd name="T37" fmla="*/ 2147483647 h 735"/>
                    <a:gd name="T38" fmla="*/ 2147483647 w 524"/>
                    <a:gd name="T39" fmla="*/ 2147483647 h 735"/>
                    <a:gd name="T40" fmla="*/ 2147483647 w 524"/>
                    <a:gd name="T41" fmla="*/ 2147483647 h 735"/>
                    <a:gd name="T42" fmla="*/ 2147483647 w 524"/>
                    <a:gd name="T43" fmla="*/ 2147483647 h 735"/>
                    <a:gd name="T44" fmla="*/ 2147483647 w 524"/>
                    <a:gd name="T45" fmla="*/ 2147483647 h 735"/>
                    <a:gd name="T46" fmla="*/ 2147483647 w 524"/>
                    <a:gd name="T47" fmla="*/ 2147483647 h 735"/>
                    <a:gd name="T48" fmla="*/ 2147483647 w 524"/>
                    <a:gd name="T49" fmla="*/ 2147483647 h 735"/>
                    <a:gd name="T50" fmla="*/ 2147483647 w 524"/>
                    <a:gd name="T51" fmla="*/ 2147483647 h 735"/>
                    <a:gd name="T52" fmla="*/ 2147483647 w 524"/>
                    <a:gd name="T53" fmla="*/ 2147483647 h 735"/>
                    <a:gd name="T54" fmla="*/ 2147483647 w 524"/>
                    <a:gd name="T55" fmla="*/ 2147483647 h 735"/>
                    <a:gd name="T56" fmla="*/ 2147483647 w 524"/>
                    <a:gd name="T57" fmla="*/ 2147483647 h 735"/>
                    <a:gd name="T58" fmla="*/ 2147483647 w 524"/>
                    <a:gd name="T59" fmla="*/ 2147483647 h 735"/>
                    <a:gd name="T60" fmla="*/ 2147483647 w 524"/>
                    <a:gd name="T61" fmla="*/ 2147483647 h 735"/>
                    <a:gd name="T62" fmla="*/ 2147483647 w 524"/>
                    <a:gd name="T63" fmla="*/ 2147483647 h 735"/>
                    <a:gd name="T64" fmla="*/ 2147483647 w 524"/>
                    <a:gd name="T65" fmla="*/ 2147483647 h 735"/>
                    <a:gd name="T66" fmla="*/ 2147483647 w 524"/>
                    <a:gd name="T67" fmla="*/ 2147483647 h 735"/>
                    <a:gd name="T68" fmla="*/ 2147483647 w 524"/>
                    <a:gd name="T69" fmla="*/ 2147483647 h 735"/>
                    <a:gd name="T70" fmla="*/ 2147483647 w 524"/>
                    <a:gd name="T71" fmla="*/ 2147483647 h 735"/>
                    <a:gd name="T72" fmla="*/ 2147483647 w 524"/>
                    <a:gd name="T73" fmla="*/ 2147483647 h 735"/>
                    <a:gd name="T74" fmla="*/ 2147483647 w 524"/>
                    <a:gd name="T75" fmla="*/ 2147483647 h 735"/>
                    <a:gd name="T76" fmla="*/ 2147483647 w 524"/>
                    <a:gd name="T77" fmla="*/ 2147483647 h 735"/>
                    <a:gd name="T78" fmla="*/ 2147483647 w 524"/>
                    <a:gd name="T79" fmla="*/ 2147483647 h 735"/>
                    <a:gd name="T80" fmla="*/ 2147483647 w 524"/>
                    <a:gd name="T81" fmla="*/ 2147483647 h 735"/>
                    <a:gd name="T82" fmla="*/ 2147483647 w 524"/>
                    <a:gd name="T83" fmla="*/ 2147483647 h 735"/>
                    <a:gd name="T84" fmla="*/ 2147483647 w 524"/>
                    <a:gd name="T85" fmla="*/ 2147483647 h 735"/>
                    <a:gd name="T86" fmla="*/ 2147483647 w 524"/>
                    <a:gd name="T87" fmla="*/ 2147483647 h 735"/>
                    <a:gd name="T88" fmla="*/ 2147483647 w 524"/>
                    <a:gd name="T89" fmla="*/ 0 h 735"/>
                    <a:gd name="T90" fmla="*/ 2147483647 w 524"/>
                    <a:gd name="T91" fmla="*/ 2147483647 h 73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24"/>
                    <a:gd name="T139" fmla="*/ 0 h 735"/>
                    <a:gd name="T140" fmla="*/ 524 w 524"/>
                    <a:gd name="T141" fmla="*/ 735 h 735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24" h="735">
                      <a:moveTo>
                        <a:pt x="252" y="15"/>
                      </a:moveTo>
                      <a:lnTo>
                        <a:pt x="248" y="40"/>
                      </a:lnTo>
                      <a:lnTo>
                        <a:pt x="244" y="80"/>
                      </a:lnTo>
                      <a:lnTo>
                        <a:pt x="238" y="107"/>
                      </a:lnTo>
                      <a:lnTo>
                        <a:pt x="229" y="125"/>
                      </a:lnTo>
                      <a:lnTo>
                        <a:pt x="223" y="142"/>
                      </a:lnTo>
                      <a:lnTo>
                        <a:pt x="211" y="165"/>
                      </a:lnTo>
                      <a:lnTo>
                        <a:pt x="200" y="184"/>
                      </a:lnTo>
                      <a:lnTo>
                        <a:pt x="186" y="201"/>
                      </a:lnTo>
                      <a:lnTo>
                        <a:pt x="167" y="232"/>
                      </a:lnTo>
                      <a:lnTo>
                        <a:pt x="154" y="261"/>
                      </a:lnTo>
                      <a:lnTo>
                        <a:pt x="142" y="278"/>
                      </a:lnTo>
                      <a:lnTo>
                        <a:pt x="127" y="297"/>
                      </a:lnTo>
                      <a:lnTo>
                        <a:pt x="119" y="311"/>
                      </a:lnTo>
                      <a:lnTo>
                        <a:pt x="96" y="332"/>
                      </a:lnTo>
                      <a:lnTo>
                        <a:pt x="73" y="345"/>
                      </a:lnTo>
                      <a:lnTo>
                        <a:pt x="60" y="359"/>
                      </a:lnTo>
                      <a:lnTo>
                        <a:pt x="44" y="395"/>
                      </a:lnTo>
                      <a:lnTo>
                        <a:pt x="27" y="422"/>
                      </a:lnTo>
                      <a:lnTo>
                        <a:pt x="25" y="426"/>
                      </a:lnTo>
                      <a:lnTo>
                        <a:pt x="38" y="445"/>
                      </a:lnTo>
                      <a:lnTo>
                        <a:pt x="44" y="470"/>
                      </a:lnTo>
                      <a:lnTo>
                        <a:pt x="48" y="482"/>
                      </a:lnTo>
                      <a:lnTo>
                        <a:pt x="65" y="482"/>
                      </a:lnTo>
                      <a:lnTo>
                        <a:pt x="86" y="486"/>
                      </a:lnTo>
                      <a:lnTo>
                        <a:pt x="98" y="487"/>
                      </a:lnTo>
                      <a:lnTo>
                        <a:pt x="92" y="495"/>
                      </a:lnTo>
                      <a:lnTo>
                        <a:pt x="83" y="505"/>
                      </a:lnTo>
                      <a:lnTo>
                        <a:pt x="83" y="514"/>
                      </a:lnTo>
                      <a:lnTo>
                        <a:pt x="73" y="537"/>
                      </a:lnTo>
                      <a:lnTo>
                        <a:pt x="60" y="558"/>
                      </a:lnTo>
                      <a:lnTo>
                        <a:pt x="60" y="574"/>
                      </a:lnTo>
                      <a:lnTo>
                        <a:pt x="50" y="591"/>
                      </a:lnTo>
                      <a:lnTo>
                        <a:pt x="48" y="601"/>
                      </a:lnTo>
                      <a:lnTo>
                        <a:pt x="40" y="618"/>
                      </a:lnTo>
                      <a:lnTo>
                        <a:pt x="31" y="637"/>
                      </a:lnTo>
                      <a:lnTo>
                        <a:pt x="12" y="660"/>
                      </a:lnTo>
                      <a:lnTo>
                        <a:pt x="0" y="683"/>
                      </a:lnTo>
                      <a:lnTo>
                        <a:pt x="4" y="693"/>
                      </a:lnTo>
                      <a:lnTo>
                        <a:pt x="31" y="697"/>
                      </a:lnTo>
                      <a:lnTo>
                        <a:pt x="56" y="703"/>
                      </a:lnTo>
                      <a:lnTo>
                        <a:pt x="83" y="714"/>
                      </a:lnTo>
                      <a:lnTo>
                        <a:pt x="100" y="727"/>
                      </a:lnTo>
                      <a:lnTo>
                        <a:pt x="125" y="735"/>
                      </a:lnTo>
                      <a:lnTo>
                        <a:pt x="148" y="735"/>
                      </a:lnTo>
                      <a:lnTo>
                        <a:pt x="167" y="727"/>
                      </a:lnTo>
                      <a:lnTo>
                        <a:pt x="182" y="731"/>
                      </a:lnTo>
                      <a:lnTo>
                        <a:pt x="186" y="727"/>
                      </a:lnTo>
                      <a:lnTo>
                        <a:pt x="188" y="714"/>
                      </a:lnTo>
                      <a:lnTo>
                        <a:pt x="192" y="691"/>
                      </a:lnTo>
                      <a:lnTo>
                        <a:pt x="196" y="668"/>
                      </a:lnTo>
                      <a:lnTo>
                        <a:pt x="219" y="653"/>
                      </a:lnTo>
                      <a:lnTo>
                        <a:pt x="257" y="639"/>
                      </a:lnTo>
                      <a:lnTo>
                        <a:pt x="278" y="626"/>
                      </a:lnTo>
                      <a:lnTo>
                        <a:pt x="278" y="601"/>
                      </a:lnTo>
                      <a:lnTo>
                        <a:pt x="265" y="572"/>
                      </a:lnTo>
                      <a:lnTo>
                        <a:pt x="269" y="545"/>
                      </a:lnTo>
                      <a:lnTo>
                        <a:pt x="278" y="516"/>
                      </a:lnTo>
                      <a:lnTo>
                        <a:pt x="302" y="495"/>
                      </a:lnTo>
                      <a:lnTo>
                        <a:pt x="313" y="482"/>
                      </a:lnTo>
                      <a:lnTo>
                        <a:pt x="313" y="466"/>
                      </a:lnTo>
                      <a:lnTo>
                        <a:pt x="311" y="464"/>
                      </a:lnTo>
                      <a:lnTo>
                        <a:pt x="302" y="422"/>
                      </a:lnTo>
                      <a:lnTo>
                        <a:pt x="303" y="388"/>
                      </a:lnTo>
                      <a:lnTo>
                        <a:pt x="326" y="380"/>
                      </a:lnTo>
                      <a:lnTo>
                        <a:pt x="351" y="380"/>
                      </a:lnTo>
                      <a:lnTo>
                        <a:pt x="378" y="365"/>
                      </a:lnTo>
                      <a:lnTo>
                        <a:pt x="386" y="345"/>
                      </a:lnTo>
                      <a:lnTo>
                        <a:pt x="378" y="318"/>
                      </a:lnTo>
                      <a:lnTo>
                        <a:pt x="384" y="305"/>
                      </a:lnTo>
                      <a:lnTo>
                        <a:pt x="407" y="278"/>
                      </a:lnTo>
                      <a:lnTo>
                        <a:pt x="421" y="251"/>
                      </a:lnTo>
                      <a:lnTo>
                        <a:pt x="426" y="226"/>
                      </a:lnTo>
                      <a:lnTo>
                        <a:pt x="438" y="205"/>
                      </a:lnTo>
                      <a:lnTo>
                        <a:pt x="465" y="194"/>
                      </a:lnTo>
                      <a:lnTo>
                        <a:pt x="494" y="176"/>
                      </a:lnTo>
                      <a:lnTo>
                        <a:pt x="520" y="155"/>
                      </a:lnTo>
                      <a:lnTo>
                        <a:pt x="524" y="136"/>
                      </a:lnTo>
                      <a:lnTo>
                        <a:pt x="515" y="117"/>
                      </a:lnTo>
                      <a:lnTo>
                        <a:pt x="511" y="92"/>
                      </a:lnTo>
                      <a:lnTo>
                        <a:pt x="478" y="76"/>
                      </a:lnTo>
                      <a:lnTo>
                        <a:pt x="447" y="65"/>
                      </a:lnTo>
                      <a:lnTo>
                        <a:pt x="415" y="69"/>
                      </a:lnTo>
                      <a:lnTo>
                        <a:pt x="386" y="57"/>
                      </a:lnTo>
                      <a:lnTo>
                        <a:pt x="371" y="48"/>
                      </a:lnTo>
                      <a:lnTo>
                        <a:pt x="344" y="44"/>
                      </a:lnTo>
                      <a:lnTo>
                        <a:pt x="332" y="28"/>
                      </a:lnTo>
                      <a:lnTo>
                        <a:pt x="338" y="9"/>
                      </a:lnTo>
                      <a:lnTo>
                        <a:pt x="338" y="4"/>
                      </a:lnTo>
                      <a:lnTo>
                        <a:pt x="309" y="0"/>
                      </a:lnTo>
                      <a:lnTo>
                        <a:pt x="277" y="4"/>
                      </a:lnTo>
                      <a:lnTo>
                        <a:pt x="252" y="15"/>
                      </a:lnTo>
                      <a:close/>
                    </a:path>
                  </a:pathLst>
                </a:custGeom>
                <a:solidFill>
                  <a:srgbClr val="1D527F"/>
                </a:solidFill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v-SE" dirty="0"/>
                </a:p>
              </p:txBody>
            </p:sp>
            <p:grpSp>
              <p:nvGrpSpPr>
                <p:cNvPr id="168" name="Group 453">
                  <a:extLst>
                    <a:ext uri="{FF2B5EF4-FFF2-40B4-BE49-F238E27FC236}">
                      <a16:creationId xmlns:a16="http://schemas.microsoft.com/office/drawing/2014/main" id="{60DCB0E6-88D2-4FB4-B600-D3C186E0D507}"/>
                    </a:ext>
                  </a:extLst>
                </p:cNvPr>
                <p:cNvGrpSpPr/>
                <p:nvPr/>
              </p:nvGrpSpPr>
              <p:grpSpPr>
                <a:xfrm>
                  <a:off x="2857500" y="4176713"/>
                  <a:ext cx="1765300" cy="1300162"/>
                  <a:chOff x="2857500" y="4176713"/>
                  <a:chExt cx="1765300" cy="1300162"/>
                </a:xfrm>
                <a:grpFill/>
              </p:grpSpPr>
              <p:sp>
                <p:nvSpPr>
                  <p:cNvPr id="195" name="Freeform 60">
                    <a:extLst>
                      <a:ext uri="{FF2B5EF4-FFF2-40B4-BE49-F238E27FC236}">
                        <a16:creationId xmlns:a16="http://schemas.microsoft.com/office/drawing/2014/main" id="{5FDA5612-B4ED-451F-89C2-F923EB1EFC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black">
                  <a:xfrm>
                    <a:off x="2857500" y="4176713"/>
                    <a:ext cx="1695450" cy="1300162"/>
                  </a:xfrm>
                  <a:custGeom>
                    <a:avLst/>
                    <a:gdLst>
                      <a:gd name="T0" fmla="*/ 2147483647 w 1415"/>
                      <a:gd name="T1" fmla="*/ 2147483647 h 1198"/>
                      <a:gd name="T2" fmla="*/ 2147483647 w 1415"/>
                      <a:gd name="T3" fmla="*/ 2147483647 h 1198"/>
                      <a:gd name="T4" fmla="*/ 2147483647 w 1415"/>
                      <a:gd name="T5" fmla="*/ 2147483647 h 1198"/>
                      <a:gd name="T6" fmla="*/ 2147483647 w 1415"/>
                      <a:gd name="T7" fmla="*/ 2147483647 h 1198"/>
                      <a:gd name="T8" fmla="*/ 2147483647 w 1415"/>
                      <a:gd name="T9" fmla="*/ 2147483647 h 1198"/>
                      <a:gd name="T10" fmla="*/ 2147483647 w 1415"/>
                      <a:gd name="T11" fmla="*/ 2147483647 h 1198"/>
                      <a:gd name="T12" fmla="*/ 2147483647 w 1415"/>
                      <a:gd name="T13" fmla="*/ 2147483647 h 1198"/>
                      <a:gd name="T14" fmla="*/ 2147483647 w 1415"/>
                      <a:gd name="T15" fmla="*/ 2147483647 h 1198"/>
                      <a:gd name="T16" fmla="*/ 2147483647 w 1415"/>
                      <a:gd name="T17" fmla="*/ 2147483647 h 1198"/>
                      <a:gd name="T18" fmla="*/ 2147483647 w 1415"/>
                      <a:gd name="T19" fmla="*/ 2147483647 h 1198"/>
                      <a:gd name="T20" fmla="*/ 2147483647 w 1415"/>
                      <a:gd name="T21" fmla="*/ 2147483647 h 1198"/>
                      <a:gd name="T22" fmla="*/ 2147483647 w 1415"/>
                      <a:gd name="T23" fmla="*/ 2147483647 h 1198"/>
                      <a:gd name="T24" fmla="*/ 2147483647 w 1415"/>
                      <a:gd name="T25" fmla="*/ 2147483647 h 1198"/>
                      <a:gd name="T26" fmla="*/ 2147483647 w 1415"/>
                      <a:gd name="T27" fmla="*/ 2147483647 h 1198"/>
                      <a:gd name="T28" fmla="*/ 2147483647 w 1415"/>
                      <a:gd name="T29" fmla="*/ 2147483647 h 1198"/>
                      <a:gd name="T30" fmla="*/ 2147483647 w 1415"/>
                      <a:gd name="T31" fmla="*/ 2147483647 h 1198"/>
                      <a:gd name="T32" fmla="*/ 2147483647 w 1415"/>
                      <a:gd name="T33" fmla="*/ 2147483647 h 1198"/>
                      <a:gd name="T34" fmla="*/ 2147483647 w 1415"/>
                      <a:gd name="T35" fmla="*/ 2147483647 h 1198"/>
                      <a:gd name="T36" fmla="*/ 2147483647 w 1415"/>
                      <a:gd name="T37" fmla="*/ 2147483647 h 1198"/>
                      <a:gd name="T38" fmla="*/ 2147483647 w 1415"/>
                      <a:gd name="T39" fmla="*/ 2147483647 h 1198"/>
                      <a:gd name="T40" fmla="*/ 2147483647 w 1415"/>
                      <a:gd name="T41" fmla="*/ 2147483647 h 1198"/>
                      <a:gd name="T42" fmla="*/ 2147483647 w 1415"/>
                      <a:gd name="T43" fmla="*/ 2147483647 h 1198"/>
                      <a:gd name="T44" fmla="*/ 2147483647 w 1415"/>
                      <a:gd name="T45" fmla="*/ 2147483647 h 1198"/>
                      <a:gd name="T46" fmla="*/ 2147483647 w 1415"/>
                      <a:gd name="T47" fmla="*/ 2147483647 h 1198"/>
                      <a:gd name="T48" fmla="*/ 2147483647 w 1415"/>
                      <a:gd name="T49" fmla="*/ 2147483647 h 1198"/>
                      <a:gd name="T50" fmla="*/ 2147483647 w 1415"/>
                      <a:gd name="T51" fmla="*/ 2147483647 h 1198"/>
                      <a:gd name="T52" fmla="*/ 2147483647 w 1415"/>
                      <a:gd name="T53" fmla="*/ 2147483647 h 1198"/>
                      <a:gd name="T54" fmla="*/ 0 w 1415"/>
                      <a:gd name="T55" fmla="*/ 2147483647 h 1198"/>
                      <a:gd name="T56" fmla="*/ 2147483647 w 1415"/>
                      <a:gd name="T57" fmla="*/ 2147483647 h 1198"/>
                      <a:gd name="T58" fmla="*/ 2147483647 w 1415"/>
                      <a:gd name="T59" fmla="*/ 2147483647 h 1198"/>
                      <a:gd name="T60" fmla="*/ 2147483647 w 1415"/>
                      <a:gd name="T61" fmla="*/ 2147483647 h 1198"/>
                      <a:gd name="T62" fmla="*/ 2147483647 w 1415"/>
                      <a:gd name="T63" fmla="*/ 2147483647 h 1198"/>
                      <a:gd name="T64" fmla="*/ 2147483647 w 1415"/>
                      <a:gd name="T65" fmla="*/ 2147483647 h 1198"/>
                      <a:gd name="T66" fmla="*/ 2147483647 w 1415"/>
                      <a:gd name="T67" fmla="*/ 2147483647 h 1198"/>
                      <a:gd name="T68" fmla="*/ 2147483647 w 1415"/>
                      <a:gd name="T69" fmla="*/ 2147483647 h 1198"/>
                      <a:gd name="T70" fmla="*/ 2147483647 w 1415"/>
                      <a:gd name="T71" fmla="*/ 2147483647 h 1198"/>
                      <a:gd name="T72" fmla="*/ 2147483647 w 1415"/>
                      <a:gd name="T73" fmla="*/ 2147483647 h 1198"/>
                      <a:gd name="T74" fmla="*/ 2147483647 w 1415"/>
                      <a:gd name="T75" fmla="*/ 2147483647 h 1198"/>
                      <a:gd name="T76" fmla="*/ 2147483647 w 1415"/>
                      <a:gd name="T77" fmla="*/ 2147483647 h 1198"/>
                      <a:gd name="T78" fmla="*/ 2147483647 w 1415"/>
                      <a:gd name="T79" fmla="*/ 2147483647 h 1198"/>
                      <a:gd name="T80" fmla="*/ 2147483647 w 1415"/>
                      <a:gd name="T81" fmla="*/ 2147483647 h 1198"/>
                      <a:gd name="T82" fmla="*/ 2147483647 w 1415"/>
                      <a:gd name="T83" fmla="*/ 2147483647 h 1198"/>
                      <a:gd name="T84" fmla="*/ 2147483647 w 1415"/>
                      <a:gd name="T85" fmla="*/ 2147483647 h 1198"/>
                      <a:gd name="T86" fmla="*/ 2147483647 w 1415"/>
                      <a:gd name="T87" fmla="*/ 0 h 1198"/>
                      <a:gd name="T88" fmla="*/ 2147483647 w 1415"/>
                      <a:gd name="T89" fmla="*/ 2147483647 h 1198"/>
                      <a:gd name="T90" fmla="*/ 2147483647 w 1415"/>
                      <a:gd name="T91" fmla="*/ 2147483647 h 1198"/>
                      <a:gd name="T92" fmla="*/ 2147483647 w 1415"/>
                      <a:gd name="T93" fmla="*/ 2147483647 h 1198"/>
                      <a:gd name="T94" fmla="*/ 2147483647 w 1415"/>
                      <a:gd name="T95" fmla="*/ 2147483647 h 1198"/>
                      <a:gd name="T96" fmla="*/ 2147483647 w 1415"/>
                      <a:gd name="T97" fmla="*/ 2147483647 h 1198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1415"/>
                      <a:gd name="T148" fmla="*/ 0 h 1198"/>
                      <a:gd name="T149" fmla="*/ 1415 w 1415"/>
                      <a:gd name="T150" fmla="*/ 1198 h 1198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1415" h="1198">
                        <a:moveTo>
                          <a:pt x="885" y="238"/>
                        </a:moveTo>
                        <a:lnTo>
                          <a:pt x="885" y="246"/>
                        </a:lnTo>
                        <a:lnTo>
                          <a:pt x="901" y="263"/>
                        </a:lnTo>
                        <a:lnTo>
                          <a:pt x="912" y="278"/>
                        </a:lnTo>
                        <a:lnTo>
                          <a:pt x="922" y="292"/>
                        </a:lnTo>
                        <a:lnTo>
                          <a:pt x="937" y="305"/>
                        </a:lnTo>
                        <a:lnTo>
                          <a:pt x="960" y="315"/>
                        </a:lnTo>
                        <a:lnTo>
                          <a:pt x="980" y="334"/>
                        </a:lnTo>
                        <a:lnTo>
                          <a:pt x="989" y="348"/>
                        </a:lnTo>
                        <a:lnTo>
                          <a:pt x="1045" y="378"/>
                        </a:lnTo>
                        <a:lnTo>
                          <a:pt x="1076" y="392"/>
                        </a:lnTo>
                        <a:lnTo>
                          <a:pt x="1106" y="403"/>
                        </a:lnTo>
                        <a:lnTo>
                          <a:pt x="1120" y="405"/>
                        </a:lnTo>
                        <a:lnTo>
                          <a:pt x="1143" y="392"/>
                        </a:lnTo>
                        <a:lnTo>
                          <a:pt x="1162" y="392"/>
                        </a:lnTo>
                        <a:lnTo>
                          <a:pt x="1179" y="403"/>
                        </a:lnTo>
                        <a:lnTo>
                          <a:pt x="1204" y="428"/>
                        </a:lnTo>
                        <a:lnTo>
                          <a:pt x="1214" y="444"/>
                        </a:lnTo>
                        <a:lnTo>
                          <a:pt x="1218" y="457"/>
                        </a:lnTo>
                        <a:lnTo>
                          <a:pt x="1229" y="461"/>
                        </a:lnTo>
                        <a:lnTo>
                          <a:pt x="1241" y="459"/>
                        </a:lnTo>
                        <a:lnTo>
                          <a:pt x="1241" y="449"/>
                        </a:lnTo>
                        <a:lnTo>
                          <a:pt x="1252" y="467"/>
                        </a:lnTo>
                        <a:lnTo>
                          <a:pt x="1258" y="472"/>
                        </a:lnTo>
                        <a:lnTo>
                          <a:pt x="1271" y="480"/>
                        </a:lnTo>
                        <a:lnTo>
                          <a:pt x="1302" y="482"/>
                        </a:lnTo>
                        <a:lnTo>
                          <a:pt x="1331" y="484"/>
                        </a:lnTo>
                        <a:lnTo>
                          <a:pt x="1358" y="484"/>
                        </a:lnTo>
                        <a:lnTo>
                          <a:pt x="1387" y="492"/>
                        </a:lnTo>
                        <a:lnTo>
                          <a:pt x="1398" y="495"/>
                        </a:lnTo>
                        <a:lnTo>
                          <a:pt x="1415" y="501"/>
                        </a:lnTo>
                        <a:lnTo>
                          <a:pt x="1414" y="505"/>
                        </a:lnTo>
                        <a:lnTo>
                          <a:pt x="1415" y="518"/>
                        </a:lnTo>
                        <a:lnTo>
                          <a:pt x="1394" y="522"/>
                        </a:lnTo>
                        <a:lnTo>
                          <a:pt x="1394" y="543"/>
                        </a:lnTo>
                        <a:lnTo>
                          <a:pt x="1398" y="564"/>
                        </a:lnTo>
                        <a:lnTo>
                          <a:pt x="1377" y="582"/>
                        </a:lnTo>
                        <a:lnTo>
                          <a:pt x="1335" y="601"/>
                        </a:lnTo>
                        <a:lnTo>
                          <a:pt x="1289" y="618"/>
                        </a:lnTo>
                        <a:lnTo>
                          <a:pt x="1258" y="637"/>
                        </a:lnTo>
                        <a:lnTo>
                          <a:pt x="1220" y="645"/>
                        </a:lnTo>
                        <a:lnTo>
                          <a:pt x="1170" y="653"/>
                        </a:lnTo>
                        <a:lnTo>
                          <a:pt x="1126" y="661"/>
                        </a:lnTo>
                        <a:lnTo>
                          <a:pt x="1093" y="685"/>
                        </a:lnTo>
                        <a:lnTo>
                          <a:pt x="1093" y="697"/>
                        </a:lnTo>
                        <a:lnTo>
                          <a:pt x="1068" y="712"/>
                        </a:lnTo>
                        <a:lnTo>
                          <a:pt x="1039" y="739"/>
                        </a:lnTo>
                        <a:lnTo>
                          <a:pt x="991" y="789"/>
                        </a:lnTo>
                        <a:lnTo>
                          <a:pt x="964" y="808"/>
                        </a:lnTo>
                        <a:lnTo>
                          <a:pt x="937" y="831"/>
                        </a:lnTo>
                        <a:lnTo>
                          <a:pt x="924" y="856"/>
                        </a:lnTo>
                        <a:lnTo>
                          <a:pt x="916" y="866"/>
                        </a:lnTo>
                        <a:lnTo>
                          <a:pt x="914" y="866"/>
                        </a:lnTo>
                        <a:lnTo>
                          <a:pt x="914" y="874"/>
                        </a:lnTo>
                        <a:lnTo>
                          <a:pt x="920" y="885"/>
                        </a:lnTo>
                        <a:lnTo>
                          <a:pt x="920" y="908"/>
                        </a:lnTo>
                        <a:lnTo>
                          <a:pt x="922" y="926"/>
                        </a:lnTo>
                        <a:lnTo>
                          <a:pt x="930" y="937"/>
                        </a:lnTo>
                        <a:lnTo>
                          <a:pt x="939" y="947"/>
                        </a:lnTo>
                        <a:lnTo>
                          <a:pt x="955" y="954"/>
                        </a:lnTo>
                        <a:lnTo>
                          <a:pt x="960" y="968"/>
                        </a:lnTo>
                        <a:lnTo>
                          <a:pt x="945" y="985"/>
                        </a:lnTo>
                        <a:lnTo>
                          <a:pt x="912" y="1002"/>
                        </a:lnTo>
                        <a:lnTo>
                          <a:pt x="891" y="1008"/>
                        </a:lnTo>
                        <a:lnTo>
                          <a:pt x="872" y="1022"/>
                        </a:lnTo>
                        <a:lnTo>
                          <a:pt x="857" y="1037"/>
                        </a:lnTo>
                        <a:lnTo>
                          <a:pt x="841" y="1050"/>
                        </a:lnTo>
                        <a:lnTo>
                          <a:pt x="836" y="1070"/>
                        </a:lnTo>
                        <a:lnTo>
                          <a:pt x="820" y="1087"/>
                        </a:lnTo>
                        <a:lnTo>
                          <a:pt x="809" y="1102"/>
                        </a:lnTo>
                        <a:lnTo>
                          <a:pt x="813" y="1118"/>
                        </a:lnTo>
                        <a:lnTo>
                          <a:pt x="788" y="1114"/>
                        </a:lnTo>
                        <a:lnTo>
                          <a:pt x="763" y="1112"/>
                        </a:lnTo>
                        <a:lnTo>
                          <a:pt x="740" y="1112"/>
                        </a:lnTo>
                        <a:lnTo>
                          <a:pt x="684" y="1137"/>
                        </a:lnTo>
                        <a:lnTo>
                          <a:pt x="672" y="1154"/>
                        </a:lnTo>
                        <a:lnTo>
                          <a:pt x="659" y="1173"/>
                        </a:lnTo>
                        <a:lnTo>
                          <a:pt x="644" y="1189"/>
                        </a:lnTo>
                        <a:lnTo>
                          <a:pt x="632" y="1198"/>
                        </a:lnTo>
                        <a:lnTo>
                          <a:pt x="615" y="1198"/>
                        </a:lnTo>
                        <a:lnTo>
                          <a:pt x="584" y="1187"/>
                        </a:lnTo>
                        <a:lnTo>
                          <a:pt x="549" y="1191"/>
                        </a:lnTo>
                        <a:lnTo>
                          <a:pt x="523" y="1183"/>
                        </a:lnTo>
                        <a:lnTo>
                          <a:pt x="488" y="1164"/>
                        </a:lnTo>
                        <a:lnTo>
                          <a:pt x="452" y="1160"/>
                        </a:lnTo>
                        <a:lnTo>
                          <a:pt x="423" y="1150"/>
                        </a:lnTo>
                        <a:lnTo>
                          <a:pt x="382" y="1143"/>
                        </a:lnTo>
                        <a:lnTo>
                          <a:pt x="363" y="1143"/>
                        </a:lnTo>
                        <a:lnTo>
                          <a:pt x="338" y="1137"/>
                        </a:lnTo>
                        <a:lnTo>
                          <a:pt x="308" y="1158"/>
                        </a:lnTo>
                        <a:lnTo>
                          <a:pt x="277" y="1150"/>
                        </a:lnTo>
                        <a:lnTo>
                          <a:pt x="250" y="1154"/>
                        </a:lnTo>
                        <a:lnTo>
                          <a:pt x="227" y="1167"/>
                        </a:lnTo>
                        <a:lnTo>
                          <a:pt x="215" y="1179"/>
                        </a:lnTo>
                        <a:lnTo>
                          <a:pt x="200" y="1187"/>
                        </a:lnTo>
                        <a:lnTo>
                          <a:pt x="194" y="1187"/>
                        </a:lnTo>
                        <a:lnTo>
                          <a:pt x="190" y="1189"/>
                        </a:lnTo>
                        <a:lnTo>
                          <a:pt x="183" y="1189"/>
                        </a:lnTo>
                        <a:lnTo>
                          <a:pt x="169" y="1187"/>
                        </a:lnTo>
                        <a:lnTo>
                          <a:pt x="146" y="1173"/>
                        </a:lnTo>
                        <a:lnTo>
                          <a:pt x="123" y="1148"/>
                        </a:lnTo>
                        <a:lnTo>
                          <a:pt x="116" y="1119"/>
                        </a:lnTo>
                        <a:lnTo>
                          <a:pt x="110" y="1102"/>
                        </a:lnTo>
                        <a:lnTo>
                          <a:pt x="116" y="1083"/>
                        </a:lnTo>
                        <a:lnTo>
                          <a:pt x="102" y="1066"/>
                        </a:lnTo>
                        <a:lnTo>
                          <a:pt x="108" y="1043"/>
                        </a:lnTo>
                        <a:lnTo>
                          <a:pt x="106" y="1023"/>
                        </a:lnTo>
                        <a:lnTo>
                          <a:pt x="91" y="1002"/>
                        </a:lnTo>
                        <a:lnTo>
                          <a:pt x="64" y="975"/>
                        </a:lnTo>
                        <a:lnTo>
                          <a:pt x="48" y="966"/>
                        </a:lnTo>
                        <a:lnTo>
                          <a:pt x="31" y="960"/>
                        </a:lnTo>
                        <a:lnTo>
                          <a:pt x="0" y="950"/>
                        </a:lnTo>
                        <a:lnTo>
                          <a:pt x="2" y="937"/>
                        </a:lnTo>
                        <a:lnTo>
                          <a:pt x="6" y="914"/>
                        </a:lnTo>
                        <a:lnTo>
                          <a:pt x="10" y="891"/>
                        </a:lnTo>
                        <a:lnTo>
                          <a:pt x="33" y="876"/>
                        </a:lnTo>
                        <a:lnTo>
                          <a:pt x="71" y="862"/>
                        </a:lnTo>
                        <a:lnTo>
                          <a:pt x="92" y="849"/>
                        </a:lnTo>
                        <a:lnTo>
                          <a:pt x="92" y="824"/>
                        </a:lnTo>
                        <a:lnTo>
                          <a:pt x="79" y="795"/>
                        </a:lnTo>
                        <a:lnTo>
                          <a:pt x="83" y="768"/>
                        </a:lnTo>
                        <a:lnTo>
                          <a:pt x="92" y="739"/>
                        </a:lnTo>
                        <a:lnTo>
                          <a:pt x="116" y="718"/>
                        </a:lnTo>
                        <a:lnTo>
                          <a:pt x="127" y="705"/>
                        </a:lnTo>
                        <a:lnTo>
                          <a:pt x="127" y="689"/>
                        </a:lnTo>
                        <a:lnTo>
                          <a:pt x="125" y="687"/>
                        </a:lnTo>
                        <a:lnTo>
                          <a:pt x="116" y="645"/>
                        </a:lnTo>
                        <a:lnTo>
                          <a:pt x="117" y="611"/>
                        </a:lnTo>
                        <a:lnTo>
                          <a:pt x="140" y="603"/>
                        </a:lnTo>
                        <a:lnTo>
                          <a:pt x="165" y="603"/>
                        </a:lnTo>
                        <a:lnTo>
                          <a:pt x="192" y="588"/>
                        </a:lnTo>
                        <a:lnTo>
                          <a:pt x="200" y="568"/>
                        </a:lnTo>
                        <a:lnTo>
                          <a:pt x="192" y="541"/>
                        </a:lnTo>
                        <a:lnTo>
                          <a:pt x="198" y="528"/>
                        </a:lnTo>
                        <a:lnTo>
                          <a:pt x="221" y="501"/>
                        </a:lnTo>
                        <a:lnTo>
                          <a:pt x="235" y="474"/>
                        </a:lnTo>
                        <a:lnTo>
                          <a:pt x="240" y="449"/>
                        </a:lnTo>
                        <a:lnTo>
                          <a:pt x="252" y="428"/>
                        </a:lnTo>
                        <a:lnTo>
                          <a:pt x="279" y="417"/>
                        </a:lnTo>
                        <a:lnTo>
                          <a:pt x="308" y="399"/>
                        </a:lnTo>
                        <a:lnTo>
                          <a:pt x="334" y="378"/>
                        </a:lnTo>
                        <a:lnTo>
                          <a:pt x="338" y="359"/>
                        </a:lnTo>
                        <a:lnTo>
                          <a:pt x="329" y="340"/>
                        </a:lnTo>
                        <a:lnTo>
                          <a:pt x="325" y="315"/>
                        </a:lnTo>
                        <a:lnTo>
                          <a:pt x="292" y="299"/>
                        </a:lnTo>
                        <a:lnTo>
                          <a:pt x="261" y="288"/>
                        </a:lnTo>
                        <a:lnTo>
                          <a:pt x="229" y="292"/>
                        </a:lnTo>
                        <a:lnTo>
                          <a:pt x="200" y="280"/>
                        </a:lnTo>
                        <a:lnTo>
                          <a:pt x="185" y="271"/>
                        </a:lnTo>
                        <a:lnTo>
                          <a:pt x="158" y="267"/>
                        </a:lnTo>
                        <a:lnTo>
                          <a:pt x="146" y="251"/>
                        </a:lnTo>
                        <a:lnTo>
                          <a:pt x="152" y="232"/>
                        </a:lnTo>
                        <a:lnTo>
                          <a:pt x="152" y="227"/>
                        </a:lnTo>
                        <a:lnTo>
                          <a:pt x="123" y="223"/>
                        </a:lnTo>
                        <a:lnTo>
                          <a:pt x="91" y="227"/>
                        </a:lnTo>
                        <a:lnTo>
                          <a:pt x="66" y="238"/>
                        </a:lnTo>
                        <a:lnTo>
                          <a:pt x="64" y="228"/>
                        </a:lnTo>
                        <a:lnTo>
                          <a:pt x="69" y="211"/>
                        </a:lnTo>
                        <a:lnTo>
                          <a:pt x="83" y="186"/>
                        </a:lnTo>
                        <a:lnTo>
                          <a:pt x="106" y="177"/>
                        </a:lnTo>
                        <a:lnTo>
                          <a:pt x="83" y="171"/>
                        </a:lnTo>
                        <a:lnTo>
                          <a:pt x="98" y="159"/>
                        </a:lnTo>
                        <a:lnTo>
                          <a:pt x="83" y="144"/>
                        </a:lnTo>
                        <a:lnTo>
                          <a:pt x="106" y="123"/>
                        </a:lnTo>
                        <a:lnTo>
                          <a:pt x="94" y="119"/>
                        </a:lnTo>
                        <a:lnTo>
                          <a:pt x="83" y="107"/>
                        </a:lnTo>
                        <a:lnTo>
                          <a:pt x="94" y="92"/>
                        </a:lnTo>
                        <a:lnTo>
                          <a:pt x="83" y="77"/>
                        </a:lnTo>
                        <a:lnTo>
                          <a:pt x="71" y="56"/>
                        </a:lnTo>
                        <a:lnTo>
                          <a:pt x="92" y="34"/>
                        </a:lnTo>
                        <a:lnTo>
                          <a:pt x="117" y="25"/>
                        </a:lnTo>
                        <a:lnTo>
                          <a:pt x="142" y="27"/>
                        </a:lnTo>
                        <a:lnTo>
                          <a:pt x="179" y="38"/>
                        </a:lnTo>
                        <a:lnTo>
                          <a:pt x="200" y="27"/>
                        </a:lnTo>
                        <a:lnTo>
                          <a:pt x="202" y="15"/>
                        </a:lnTo>
                        <a:lnTo>
                          <a:pt x="223" y="0"/>
                        </a:lnTo>
                        <a:lnTo>
                          <a:pt x="250" y="2"/>
                        </a:lnTo>
                        <a:lnTo>
                          <a:pt x="269" y="6"/>
                        </a:lnTo>
                        <a:lnTo>
                          <a:pt x="286" y="15"/>
                        </a:lnTo>
                        <a:lnTo>
                          <a:pt x="311" y="38"/>
                        </a:lnTo>
                        <a:lnTo>
                          <a:pt x="346" y="56"/>
                        </a:lnTo>
                        <a:lnTo>
                          <a:pt x="388" y="71"/>
                        </a:lnTo>
                        <a:lnTo>
                          <a:pt x="428" y="81"/>
                        </a:lnTo>
                        <a:lnTo>
                          <a:pt x="452" y="77"/>
                        </a:lnTo>
                        <a:lnTo>
                          <a:pt x="473" y="86"/>
                        </a:lnTo>
                        <a:lnTo>
                          <a:pt x="507" y="109"/>
                        </a:lnTo>
                        <a:lnTo>
                          <a:pt x="528" y="119"/>
                        </a:lnTo>
                        <a:lnTo>
                          <a:pt x="549" y="131"/>
                        </a:lnTo>
                        <a:lnTo>
                          <a:pt x="592" y="148"/>
                        </a:lnTo>
                        <a:lnTo>
                          <a:pt x="624" y="161"/>
                        </a:lnTo>
                        <a:lnTo>
                          <a:pt x="663" y="169"/>
                        </a:lnTo>
                        <a:lnTo>
                          <a:pt x="692" y="169"/>
                        </a:lnTo>
                        <a:lnTo>
                          <a:pt x="711" y="182"/>
                        </a:lnTo>
                        <a:lnTo>
                          <a:pt x="747" y="200"/>
                        </a:lnTo>
                        <a:lnTo>
                          <a:pt x="766" y="203"/>
                        </a:lnTo>
                        <a:lnTo>
                          <a:pt x="807" y="211"/>
                        </a:lnTo>
                        <a:lnTo>
                          <a:pt x="832" y="228"/>
                        </a:lnTo>
                        <a:lnTo>
                          <a:pt x="868" y="238"/>
                        </a:lnTo>
                        <a:lnTo>
                          <a:pt x="885" y="238"/>
                        </a:lnTo>
                        <a:close/>
                      </a:path>
                    </a:pathLst>
                  </a:custGeom>
                  <a:solidFill>
                    <a:srgbClr val="1D527F"/>
                  </a:solidFill>
                  <a:ln w="3175">
                    <a:solidFill>
                      <a:srgbClr val="BFE2F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sv-SE" dirty="0"/>
                  </a:p>
                </p:txBody>
              </p:sp>
              <p:sp>
                <p:nvSpPr>
                  <p:cNvPr id="196" name="Freeform 61">
                    <a:extLst>
                      <a:ext uri="{FF2B5EF4-FFF2-40B4-BE49-F238E27FC236}">
                        <a16:creationId xmlns:a16="http://schemas.microsoft.com/office/drawing/2014/main" id="{0FE4DE72-A955-4BCE-989C-1AEC852A8B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black">
                  <a:xfrm>
                    <a:off x="4164228" y="5205399"/>
                    <a:ext cx="51685" cy="41682"/>
                  </a:xfrm>
                  <a:custGeom>
                    <a:avLst/>
                    <a:gdLst>
                      <a:gd name="T0" fmla="*/ 2147483647 w 40"/>
                      <a:gd name="T1" fmla="*/ 0 h 33"/>
                      <a:gd name="T2" fmla="*/ 2147483647 w 40"/>
                      <a:gd name="T3" fmla="*/ 0 h 33"/>
                      <a:gd name="T4" fmla="*/ 2147483647 w 40"/>
                      <a:gd name="T5" fmla="*/ 0 h 33"/>
                      <a:gd name="T6" fmla="*/ 2147483647 w 40"/>
                      <a:gd name="T7" fmla="*/ 2147483647 h 33"/>
                      <a:gd name="T8" fmla="*/ 2147483647 w 40"/>
                      <a:gd name="T9" fmla="*/ 2147483647 h 33"/>
                      <a:gd name="T10" fmla="*/ 2147483647 w 40"/>
                      <a:gd name="T11" fmla="*/ 2147483647 h 33"/>
                      <a:gd name="T12" fmla="*/ 0 w 40"/>
                      <a:gd name="T13" fmla="*/ 2147483647 h 33"/>
                      <a:gd name="T14" fmla="*/ 2147483647 w 40"/>
                      <a:gd name="T15" fmla="*/ 2147483647 h 33"/>
                      <a:gd name="T16" fmla="*/ 2147483647 w 40"/>
                      <a:gd name="T17" fmla="*/ 0 h 3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0"/>
                      <a:gd name="T28" fmla="*/ 0 h 33"/>
                      <a:gd name="T29" fmla="*/ 40 w 40"/>
                      <a:gd name="T30" fmla="*/ 33 h 3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0" h="33">
                        <a:moveTo>
                          <a:pt x="33" y="0"/>
                        </a:moveTo>
                        <a:lnTo>
                          <a:pt x="37" y="0"/>
                        </a:lnTo>
                        <a:lnTo>
                          <a:pt x="40" y="18"/>
                        </a:lnTo>
                        <a:lnTo>
                          <a:pt x="25" y="27"/>
                        </a:lnTo>
                        <a:lnTo>
                          <a:pt x="15" y="33"/>
                        </a:lnTo>
                        <a:lnTo>
                          <a:pt x="0" y="24"/>
                        </a:lnTo>
                        <a:lnTo>
                          <a:pt x="12" y="8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BFE2F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sv-SE" dirty="0"/>
                  </a:p>
                </p:txBody>
              </p:sp>
              <p:sp>
                <p:nvSpPr>
                  <p:cNvPr id="197" name="Freeform 62">
                    <a:extLst>
                      <a:ext uri="{FF2B5EF4-FFF2-40B4-BE49-F238E27FC236}">
                        <a16:creationId xmlns:a16="http://schemas.microsoft.com/office/drawing/2014/main" id="{9A466B80-D8F3-485A-8F8D-A10E9A7A2D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black">
                  <a:xfrm>
                    <a:off x="4567710" y="5107031"/>
                    <a:ext cx="55020" cy="40014"/>
                  </a:xfrm>
                  <a:custGeom>
                    <a:avLst/>
                    <a:gdLst>
                      <a:gd name="T0" fmla="*/ 2147483647 w 44"/>
                      <a:gd name="T1" fmla="*/ 2147483647 h 39"/>
                      <a:gd name="T2" fmla="*/ 2147483647 w 44"/>
                      <a:gd name="T3" fmla="*/ 2147483647 h 39"/>
                      <a:gd name="T4" fmla="*/ 2147483647 w 44"/>
                      <a:gd name="T5" fmla="*/ 2147483647 h 39"/>
                      <a:gd name="T6" fmla="*/ 2147483647 w 44"/>
                      <a:gd name="T7" fmla="*/ 2147483647 h 39"/>
                      <a:gd name="T8" fmla="*/ 2147483647 w 44"/>
                      <a:gd name="T9" fmla="*/ 2147483647 h 39"/>
                      <a:gd name="T10" fmla="*/ 2147483647 w 44"/>
                      <a:gd name="T11" fmla="*/ 2147483647 h 39"/>
                      <a:gd name="T12" fmla="*/ 2147483647 w 44"/>
                      <a:gd name="T13" fmla="*/ 2147483647 h 39"/>
                      <a:gd name="T14" fmla="*/ 0 w 44"/>
                      <a:gd name="T15" fmla="*/ 2147483647 h 39"/>
                      <a:gd name="T16" fmla="*/ 2147483647 w 44"/>
                      <a:gd name="T17" fmla="*/ 0 h 39"/>
                      <a:gd name="T18" fmla="*/ 2147483647 w 44"/>
                      <a:gd name="T19" fmla="*/ 2147483647 h 39"/>
                      <a:gd name="T20" fmla="*/ 2147483647 w 44"/>
                      <a:gd name="T21" fmla="*/ 2147483647 h 39"/>
                      <a:gd name="T22" fmla="*/ 2147483647 w 44"/>
                      <a:gd name="T23" fmla="*/ 2147483647 h 3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44"/>
                      <a:gd name="T37" fmla="*/ 0 h 39"/>
                      <a:gd name="T38" fmla="*/ 44 w 44"/>
                      <a:gd name="T39" fmla="*/ 39 h 3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44" h="39">
                        <a:moveTo>
                          <a:pt x="40" y="14"/>
                        </a:moveTo>
                        <a:lnTo>
                          <a:pt x="44" y="14"/>
                        </a:lnTo>
                        <a:lnTo>
                          <a:pt x="44" y="20"/>
                        </a:lnTo>
                        <a:lnTo>
                          <a:pt x="44" y="33"/>
                        </a:lnTo>
                        <a:lnTo>
                          <a:pt x="44" y="39"/>
                        </a:lnTo>
                        <a:lnTo>
                          <a:pt x="31" y="37"/>
                        </a:lnTo>
                        <a:lnTo>
                          <a:pt x="14" y="27"/>
                        </a:lnTo>
                        <a:lnTo>
                          <a:pt x="0" y="10"/>
                        </a:lnTo>
                        <a:lnTo>
                          <a:pt x="10" y="0"/>
                        </a:lnTo>
                        <a:lnTo>
                          <a:pt x="29" y="4"/>
                        </a:lnTo>
                        <a:lnTo>
                          <a:pt x="37" y="6"/>
                        </a:lnTo>
                        <a:lnTo>
                          <a:pt x="40" y="1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BFE2F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sv-SE" dirty="0"/>
                  </a:p>
                </p:txBody>
              </p:sp>
              <p:sp>
                <p:nvSpPr>
                  <p:cNvPr id="198" name="Freeform 63">
                    <a:extLst>
                      <a:ext uri="{FF2B5EF4-FFF2-40B4-BE49-F238E27FC236}">
                        <a16:creationId xmlns:a16="http://schemas.microsoft.com/office/drawing/2014/main" id="{74F6F621-0D97-4AF4-A4EF-2495EE9835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black">
                  <a:xfrm>
                    <a:off x="4348162" y="5102225"/>
                    <a:ext cx="144462" cy="111125"/>
                  </a:xfrm>
                  <a:custGeom>
                    <a:avLst/>
                    <a:gdLst>
                      <a:gd name="T0" fmla="*/ 2147483647 w 121"/>
                      <a:gd name="T1" fmla="*/ 2147483647 h 104"/>
                      <a:gd name="T2" fmla="*/ 2147483647 w 121"/>
                      <a:gd name="T3" fmla="*/ 2147483647 h 104"/>
                      <a:gd name="T4" fmla="*/ 2147483647 w 121"/>
                      <a:gd name="T5" fmla="*/ 2147483647 h 104"/>
                      <a:gd name="T6" fmla="*/ 2147483647 w 121"/>
                      <a:gd name="T7" fmla="*/ 2147483647 h 104"/>
                      <a:gd name="T8" fmla="*/ 2147483647 w 121"/>
                      <a:gd name="T9" fmla="*/ 2147483647 h 104"/>
                      <a:gd name="T10" fmla="*/ 2147483647 w 121"/>
                      <a:gd name="T11" fmla="*/ 2147483647 h 104"/>
                      <a:gd name="T12" fmla="*/ 2147483647 w 121"/>
                      <a:gd name="T13" fmla="*/ 2147483647 h 104"/>
                      <a:gd name="T14" fmla="*/ 2147483647 w 121"/>
                      <a:gd name="T15" fmla="*/ 2147483647 h 104"/>
                      <a:gd name="T16" fmla="*/ 2147483647 w 121"/>
                      <a:gd name="T17" fmla="*/ 2147483647 h 104"/>
                      <a:gd name="T18" fmla="*/ 2147483647 w 121"/>
                      <a:gd name="T19" fmla="*/ 2147483647 h 104"/>
                      <a:gd name="T20" fmla="*/ 2147483647 w 121"/>
                      <a:gd name="T21" fmla="*/ 2147483647 h 104"/>
                      <a:gd name="T22" fmla="*/ 2147483647 w 121"/>
                      <a:gd name="T23" fmla="*/ 2147483647 h 104"/>
                      <a:gd name="T24" fmla="*/ 2147483647 w 121"/>
                      <a:gd name="T25" fmla="*/ 2147483647 h 104"/>
                      <a:gd name="T26" fmla="*/ 0 w 121"/>
                      <a:gd name="T27" fmla="*/ 2147483647 h 104"/>
                      <a:gd name="T28" fmla="*/ 2147483647 w 121"/>
                      <a:gd name="T29" fmla="*/ 2147483647 h 104"/>
                      <a:gd name="T30" fmla="*/ 2147483647 w 121"/>
                      <a:gd name="T31" fmla="*/ 2147483647 h 104"/>
                      <a:gd name="T32" fmla="*/ 2147483647 w 121"/>
                      <a:gd name="T33" fmla="*/ 2147483647 h 104"/>
                      <a:gd name="T34" fmla="*/ 2147483647 w 121"/>
                      <a:gd name="T35" fmla="*/ 0 h 104"/>
                      <a:gd name="T36" fmla="*/ 2147483647 w 121"/>
                      <a:gd name="T37" fmla="*/ 0 h 104"/>
                      <a:gd name="T38" fmla="*/ 2147483647 w 121"/>
                      <a:gd name="T39" fmla="*/ 2147483647 h 104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21"/>
                      <a:gd name="T61" fmla="*/ 0 h 104"/>
                      <a:gd name="T62" fmla="*/ 121 w 121"/>
                      <a:gd name="T63" fmla="*/ 104 h 104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21" h="104">
                        <a:moveTo>
                          <a:pt x="103" y="6"/>
                        </a:moveTo>
                        <a:lnTo>
                          <a:pt x="103" y="8"/>
                        </a:lnTo>
                        <a:lnTo>
                          <a:pt x="100" y="12"/>
                        </a:lnTo>
                        <a:lnTo>
                          <a:pt x="92" y="24"/>
                        </a:lnTo>
                        <a:lnTo>
                          <a:pt x="92" y="31"/>
                        </a:lnTo>
                        <a:lnTo>
                          <a:pt x="113" y="35"/>
                        </a:lnTo>
                        <a:lnTo>
                          <a:pt x="121" y="54"/>
                        </a:lnTo>
                        <a:lnTo>
                          <a:pt x="105" y="83"/>
                        </a:lnTo>
                        <a:lnTo>
                          <a:pt x="76" y="104"/>
                        </a:lnTo>
                        <a:lnTo>
                          <a:pt x="46" y="79"/>
                        </a:lnTo>
                        <a:lnTo>
                          <a:pt x="40" y="60"/>
                        </a:lnTo>
                        <a:lnTo>
                          <a:pt x="25" y="56"/>
                        </a:lnTo>
                        <a:lnTo>
                          <a:pt x="11" y="62"/>
                        </a:lnTo>
                        <a:lnTo>
                          <a:pt x="0" y="45"/>
                        </a:lnTo>
                        <a:lnTo>
                          <a:pt x="25" y="24"/>
                        </a:lnTo>
                        <a:lnTo>
                          <a:pt x="65" y="12"/>
                        </a:lnTo>
                        <a:lnTo>
                          <a:pt x="88" y="6"/>
                        </a:lnTo>
                        <a:lnTo>
                          <a:pt x="103" y="0"/>
                        </a:lnTo>
                        <a:lnTo>
                          <a:pt x="105" y="0"/>
                        </a:lnTo>
                        <a:lnTo>
                          <a:pt x="103" y="6"/>
                        </a:lnTo>
                        <a:close/>
                      </a:path>
                    </a:pathLst>
                  </a:custGeom>
                  <a:solidFill>
                    <a:srgbClr val="1D527F"/>
                  </a:solidFill>
                  <a:ln w="3175">
                    <a:solidFill>
                      <a:srgbClr val="BFE2F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sv-SE" dirty="0"/>
                  </a:p>
                </p:txBody>
              </p:sp>
              <p:sp>
                <p:nvSpPr>
                  <p:cNvPr id="199" name="Freeform 134">
                    <a:extLst>
                      <a:ext uri="{FF2B5EF4-FFF2-40B4-BE49-F238E27FC236}">
                        <a16:creationId xmlns:a16="http://schemas.microsoft.com/office/drawing/2014/main" id="{F6957D44-F064-4B6F-95A1-099FCC968C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black">
                  <a:xfrm>
                    <a:off x="4160838" y="5205413"/>
                    <a:ext cx="55562" cy="41275"/>
                  </a:xfrm>
                  <a:custGeom>
                    <a:avLst/>
                    <a:gdLst>
                      <a:gd name="T0" fmla="*/ 2147483647 w 40"/>
                      <a:gd name="T1" fmla="*/ 0 h 33"/>
                      <a:gd name="T2" fmla="*/ 2147483647 w 40"/>
                      <a:gd name="T3" fmla="*/ 0 h 33"/>
                      <a:gd name="T4" fmla="*/ 2147483647 w 40"/>
                      <a:gd name="T5" fmla="*/ 0 h 33"/>
                      <a:gd name="T6" fmla="*/ 2147483647 w 40"/>
                      <a:gd name="T7" fmla="*/ 2147483647 h 33"/>
                      <a:gd name="T8" fmla="*/ 2147483647 w 40"/>
                      <a:gd name="T9" fmla="*/ 2147483647 h 33"/>
                      <a:gd name="T10" fmla="*/ 2147483647 w 40"/>
                      <a:gd name="T11" fmla="*/ 2147483647 h 33"/>
                      <a:gd name="T12" fmla="*/ 0 w 40"/>
                      <a:gd name="T13" fmla="*/ 2147483647 h 33"/>
                      <a:gd name="T14" fmla="*/ 2147483647 w 40"/>
                      <a:gd name="T15" fmla="*/ 2147483647 h 33"/>
                      <a:gd name="T16" fmla="*/ 2147483647 w 40"/>
                      <a:gd name="T17" fmla="*/ 0 h 3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0"/>
                      <a:gd name="T28" fmla="*/ 0 h 33"/>
                      <a:gd name="T29" fmla="*/ 40 w 40"/>
                      <a:gd name="T30" fmla="*/ 33 h 3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0" h="33">
                        <a:moveTo>
                          <a:pt x="33" y="0"/>
                        </a:moveTo>
                        <a:lnTo>
                          <a:pt x="37" y="0"/>
                        </a:lnTo>
                        <a:lnTo>
                          <a:pt x="40" y="18"/>
                        </a:lnTo>
                        <a:lnTo>
                          <a:pt x="25" y="27"/>
                        </a:lnTo>
                        <a:lnTo>
                          <a:pt x="15" y="33"/>
                        </a:lnTo>
                        <a:lnTo>
                          <a:pt x="0" y="24"/>
                        </a:lnTo>
                        <a:lnTo>
                          <a:pt x="12" y="8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1D527F"/>
                  </a:solidFill>
                  <a:ln w="3175">
                    <a:solidFill>
                      <a:srgbClr val="BFE2F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sv-SE" dirty="0"/>
                  </a:p>
                </p:txBody>
              </p:sp>
              <p:sp>
                <p:nvSpPr>
                  <p:cNvPr id="200" name="Freeform 135">
                    <a:extLst>
                      <a:ext uri="{FF2B5EF4-FFF2-40B4-BE49-F238E27FC236}">
                        <a16:creationId xmlns:a16="http://schemas.microsoft.com/office/drawing/2014/main" id="{6DA4ACDA-EFC6-455C-AAD2-78E1502F61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black">
                  <a:xfrm>
                    <a:off x="4562475" y="5106988"/>
                    <a:ext cx="60325" cy="39687"/>
                  </a:xfrm>
                  <a:custGeom>
                    <a:avLst/>
                    <a:gdLst>
                      <a:gd name="T0" fmla="*/ 2147483647 w 44"/>
                      <a:gd name="T1" fmla="*/ 2147483647 h 39"/>
                      <a:gd name="T2" fmla="*/ 2147483647 w 44"/>
                      <a:gd name="T3" fmla="*/ 2147483647 h 39"/>
                      <a:gd name="T4" fmla="*/ 2147483647 w 44"/>
                      <a:gd name="T5" fmla="*/ 2147483647 h 39"/>
                      <a:gd name="T6" fmla="*/ 2147483647 w 44"/>
                      <a:gd name="T7" fmla="*/ 2147483647 h 39"/>
                      <a:gd name="T8" fmla="*/ 2147483647 w 44"/>
                      <a:gd name="T9" fmla="*/ 2147483647 h 39"/>
                      <a:gd name="T10" fmla="*/ 2147483647 w 44"/>
                      <a:gd name="T11" fmla="*/ 2147483647 h 39"/>
                      <a:gd name="T12" fmla="*/ 2147483647 w 44"/>
                      <a:gd name="T13" fmla="*/ 2147483647 h 39"/>
                      <a:gd name="T14" fmla="*/ 0 w 44"/>
                      <a:gd name="T15" fmla="*/ 2147483647 h 39"/>
                      <a:gd name="T16" fmla="*/ 2147483647 w 44"/>
                      <a:gd name="T17" fmla="*/ 0 h 39"/>
                      <a:gd name="T18" fmla="*/ 2147483647 w 44"/>
                      <a:gd name="T19" fmla="*/ 2147483647 h 39"/>
                      <a:gd name="T20" fmla="*/ 2147483647 w 44"/>
                      <a:gd name="T21" fmla="*/ 2147483647 h 39"/>
                      <a:gd name="T22" fmla="*/ 2147483647 w 44"/>
                      <a:gd name="T23" fmla="*/ 2147483647 h 3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44"/>
                      <a:gd name="T37" fmla="*/ 0 h 39"/>
                      <a:gd name="T38" fmla="*/ 44 w 44"/>
                      <a:gd name="T39" fmla="*/ 39 h 3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44" h="39">
                        <a:moveTo>
                          <a:pt x="40" y="14"/>
                        </a:moveTo>
                        <a:lnTo>
                          <a:pt x="44" y="14"/>
                        </a:lnTo>
                        <a:lnTo>
                          <a:pt x="44" y="20"/>
                        </a:lnTo>
                        <a:lnTo>
                          <a:pt x="44" y="33"/>
                        </a:lnTo>
                        <a:lnTo>
                          <a:pt x="44" y="39"/>
                        </a:lnTo>
                        <a:lnTo>
                          <a:pt x="31" y="37"/>
                        </a:lnTo>
                        <a:lnTo>
                          <a:pt x="14" y="27"/>
                        </a:lnTo>
                        <a:lnTo>
                          <a:pt x="0" y="10"/>
                        </a:lnTo>
                        <a:lnTo>
                          <a:pt x="10" y="0"/>
                        </a:lnTo>
                        <a:lnTo>
                          <a:pt x="29" y="4"/>
                        </a:lnTo>
                        <a:lnTo>
                          <a:pt x="37" y="6"/>
                        </a:lnTo>
                        <a:lnTo>
                          <a:pt x="40" y="14"/>
                        </a:lnTo>
                        <a:close/>
                      </a:path>
                    </a:pathLst>
                  </a:custGeom>
                  <a:solidFill>
                    <a:srgbClr val="1D527F"/>
                  </a:solidFill>
                  <a:ln w="3175">
                    <a:solidFill>
                      <a:srgbClr val="BFE2F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sv-SE" dirty="0"/>
                  </a:p>
                </p:txBody>
              </p:sp>
            </p:grpSp>
            <p:grpSp>
              <p:nvGrpSpPr>
                <p:cNvPr id="169" name="Group 374">
                  <a:extLst>
                    <a:ext uri="{FF2B5EF4-FFF2-40B4-BE49-F238E27FC236}">
                      <a16:creationId xmlns:a16="http://schemas.microsoft.com/office/drawing/2014/main" id="{6AC1218A-F78A-4D5B-9372-0B94590CB2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68935" y="1884239"/>
                  <a:ext cx="1318821" cy="1407165"/>
                  <a:chOff x="2494" y="1126"/>
                  <a:chExt cx="857" cy="844"/>
                </a:xfrm>
                <a:grpFill/>
              </p:grpSpPr>
              <p:sp>
                <p:nvSpPr>
                  <p:cNvPr id="170" name="Freeform 50">
                    <a:extLst>
                      <a:ext uri="{FF2B5EF4-FFF2-40B4-BE49-F238E27FC236}">
                        <a16:creationId xmlns:a16="http://schemas.microsoft.com/office/drawing/2014/main" id="{2FF36815-476A-4BAA-B55B-523FE32991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94" y="1429"/>
                    <a:ext cx="364" cy="322"/>
                  </a:xfrm>
                  <a:custGeom>
                    <a:avLst/>
                    <a:gdLst>
                      <a:gd name="T0" fmla="*/ 22223617 w 463"/>
                      <a:gd name="T1" fmla="*/ 631507 h 494"/>
                      <a:gd name="T2" fmla="*/ 22223617 w 463"/>
                      <a:gd name="T3" fmla="*/ 631507 h 494"/>
                      <a:gd name="T4" fmla="*/ 22223617 w 463"/>
                      <a:gd name="T5" fmla="*/ 631507 h 494"/>
                      <a:gd name="T6" fmla="*/ 22223617 w 463"/>
                      <a:gd name="T7" fmla="*/ 631507 h 494"/>
                      <a:gd name="T8" fmla="*/ 22223617 w 463"/>
                      <a:gd name="T9" fmla="*/ 631507 h 494"/>
                      <a:gd name="T10" fmla="*/ 22223617 w 463"/>
                      <a:gd name="T11" fmla="*/ 631507 h 494"/>
                      <a:gd name="T12" fmla="*/ 22223617 w 463"/>
                      <a:gd name="T13" fmla="*/ 631507 h 494"/>
                      <a:gd name="T14" fmla="*/ 22223617 w 463"/>
                      <a:gd name="T15" fmla="*/ 631507 h 494"/>
                      <a:gd name="T16" fmla="*/ 22223617 w 463"/>
                      <a:gd name="T17" fmla="*/ 631507 h 494"/>
                      <a:gd name="T18" fmla="*/ 22223617 w 463"/>
                      <a:gd name="T19" fmla="*/ 631507 h 494"/>
                      <a:gd name="T20" fmla="*/ 22223617 w 463"/>
                      <a:gd name="T21" fmla="*/ 631507 h 494"/>
                      <a:gd name="T22" fmla="*/ 22223617 w 463"/>
                      <a:gd name="T23" fmla="*/ 631507 h 494"/>
                      <a:gd name="T24" fmla="*/ 22223617 w 463"/>
                      <a:gd name="T25" fmla="*/ 631507 h 494"/>
                      <a:gd name="T26" fmla="*/ 22223617 w 463"/>
                      <a:gd name="T27" fmla="*/ 631507 h 494"/>
                      <a:gd name="T28" fmla="*/ 22223617 w 463"/>
                      <a:gd name="T29" fmla="*/ 631507 h 494"/>
                      <a:gd name="T30" fmla="*/ 22223617 w 463"/>
                      <a:gd name="T31" fmla="*/ 631507 h 494"/>
                      <a:gd name="T32" fmla="*/ 22223617 w 463"/>
                      <a:gd name="T33" fmla="*/ 631507 h 494"/>
                      <a:gd name="T34" fmla="*/ 22223617 w 463"/>
                      <a:gd name="T35" fmla="*/ 631507 h 494"/>
                      <a:gd name="T36" fmla="*/ 22223617 w 463"/>
                      <a:gd name="T37" fmla="*/ 631507 h 494"/>
                      <a:gd name="T38" fmla="*/ 22223617 w 463"/>
                      <a:gd name="T39" fmla="*/ 631507 h 494"/>
                      <a:gd name="T40" fmla="*/ 22223617 w 463"/>
                      <a:gd name="T41" fmla="*/ 631507 h 494"/>
                      <a:gd name="T42" fmla="*/ 22223617 w 463"/>
                      <a:gd name="T43" fmla="*/ 631507 h 494"/>
                      <a:gd name="T44" fmla="*/ 22223617 w 463"/>
                      <a:gd name="T45" fmla="*/ 631507 h 494"/>
                      <a:gd name="T46" fmla="*/ 22223617 w 463"/>
                      <a:gd name="T47" fmla="*/ 631507 h 494"/>
                      <a:gd name="T48" fmla="*/ 22223617 w 463"/>
                      <a:gd name="T49" fmla="*/ 631507 h 494"/>
                      <a:gd name="T50" fmla="*/ 22223617 w 463"/>
                      <a:gd name="T51" fmla="*/ 631507 h 494"/>
                      <a:gd name="T52" fmla="*/ 22223617 w 463"/>
                      <a:gd name="T53" fmla="*/ 631507 h 494"/>
                      <a:gd name="T54" fmla="*/ 22223617 w 463"/>
                      <a:gd name="T55" fmla="*/ 631507 h 494"/>
                      <a:gd name="T56" fmla="*/ 22223617 w 463"/>
                      <a:gd name="T57" fmla="*/ 631507 h 494"/>
                      <a:gd name="T58" fmla="*/ 22223617 w 463"/>
                      <a:gd name="T59" fmla="*/ 631507 h 494"/>
                      <a:gd name="T60" fmla="*/ 22223617 w 463"/>
                      <a:gd name="T61" fmla="*/ 631507 h 494"/>
                      <a:gd name="T62" fmla="*/ 22223617 w 463"/>
                      <a:gd name="T63" fmla="*/ 631507 h 494"/>
                      <a:gd name="T64" fmla="*/ 22223617 w 463"/>
                      <a:gd name="T65" fmla="*/ 631507 h 494"/>
                      <a:gd name="T66" fmla="*/ 22223617 w 463"/>
                      <a:gd name="T67" fmla="*/ 631507 h 494"/>
                      <a:gd name="T68" fmla="*/ 22223617 w 463"/>
                      <a:gd name="T69" fmla="*/ 631507 h 494"/>
                      <a:gd name="T70" fmla="*/ 22223617 w 463"/>
                      <a:gd name="T71" fmla="*/ 631507 h 494"/>
                      <a:gd name="T72" fmla="*/ 22223617 w 463"/>
                      <a:gd name="T73" fmla="*/ 631507 h 494"/>
                      <a:gd name="T74" fmla="*/ 22223617 w 463"/>
                      <a:gd name="T75" fmla="*/ 631507 h 494"/>
                      <a:gd name="T76" fmla="*/ 22223617 w 463"/>
                      <a:gd name="T77" fmla="*/ 631507 h 494"/>
                      <a:gd name="T78" fmla="*/ 22223617 w 463"/>
                      <a:gd name="T79" fmla="*/ 631507 h 494"/>
                      <a:gd name="T80" fmla="*/ 22223617 w 463"/>
                      <a:gd name="T81" fmla="*/ 631507 h 494"/>
                      <a:gd name="T82" fmla="*/ 22223617 w 463"/>
                      <a:gd name="T83" fmla="*/ 631507 h 494"/>
                      <a:gd name="T84" fmla="*/ 22223617 w 463"/>
                      <a:gd name="T85" fmla="*/ 631507 h 494"/>
                      <a:gd name="T86" fmla="*/ 22223617 w 463"/>
                      <a:gd name="T87" fmla="*/ 631507 h 494"/>
                      <a:gd name="T88" fmla="*/ 22223617 w 463"/>
                      <a:gd name="T89" fmla="*/ 631507 h 494"/>
                      <a:gd name="T90" fmla="*/ 22223617 w 463"/>
                      <a:gd name="T91" fmla="*/ 631507 h 494"/>
                      <a:gd name="T92" fmla="*/ 22223617 w 463"/>
                      <a:gd name="T93" fmla="*/ 631507 h 494"/>
                      <a:gd name="T94" fmla="*/ 22223617 w 463"/>
                      <a:gd name="T95" fmla="*/ 631507 h 494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463"/>
                      <a:gd name="T145" fmla="*/ 0 h 494"/>
                      <a:gd name="T146" fmla="*/ 463 w 463"/>
                      <a:gd name="T147" fmla="*/ 494 h 494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463" h="494">
                        <a:moveTo>
                          <a:pt x="390" y="46"/>
                        </a:moveTo>
                        <a:lnTo>
                          <a:pt x="394" y="39"/>
                        </a:lnTo>
                        <a:lnTo>
                          <a:pt x="398" y="39"/>
                        </a:lnTo>
                        <a:lnTo>
                          <a:pt x="398" y="29"/>
                        </a:lnTo>
                        <a:lnTo>
                          <a:pt x="406" y="8"/>
                        </a:lnTo>
                        <a:lnTo>
                          <a:pt x="402" y="2"/>
                        </a:lnTo>
                        <a:lnTo>
                          <a:pt x="390" y="2"/>
                        </a:lnTo>
                        <a:lnTo>
                          <a:pt x="383" y="4"/>
                        </a:lnTo>
                        <a:lnTo>
                          <a:pt x="377" y="4"/>
                        </a:lnTo>
                        <a:lnTo>
                          <a:pt x="371" y="0"/>
                        </a:lnTo>
                        <a:lnTo>
                          <a:pt x="352" y="4"/>
                        </a:lnTo>
                        <a:lnTo>
                          <a:pt x="338" y="14"/>
                        </a:lnTo>
                        <a:lnTo>
                          <a:pt x="327" y="14"/>
                        </a:lnTo>
                        <a:lnTo>
                          <a:pt x="321" y="27"/>
                        </a:lnTo>
                        <a:lnTo>
                          <a:pt x="321" y="35"/>
                        </a:lnTo>
                        <a:lnTo>
                          <a:pt x="317" y="39"/>
                        </a:lnTo>
                        <a:lnTo>
                          <a:pt x="302" y="46"/>
                        </a:lnTo>
                        <a:lnTo>
                          <a:pt x="281" y="52"/>
                        </a:lnTo>
                        <a:lnTo>
                          <a:pt x="281" y="62"/>
                        </a:lnTo>
                        <a:lnTo>
                          <a:pt x="294" y="68"/>
                        </a:lnTo>
                        <a:lnTo>
                          <a:pt x="302" y="71"/>
                        </a:lnTo>
                        <a:lnTo>
                          <a:pt x="310" y="71"/>
                        </a:lnTo>
                        <a:lnTo>
                          <a:pt x="325" y="77"/>
                        </a:lnTo>
                        <a:lnTo>
                          <a:pt x="323" y="81"/>
                        </a:lnTo>
                        <a:lnTo>
                          <a:pt x="311" y="96"/>
                        </a:lnTo>
                        <a:lnTo>
                          <a:pt x="306" y="96"/>
                        </a:lnTo>
                        <a:lnTo>
                          <a:pt x="288" y="100"/>
                        </a:lnTo>
                        <a:lnTo>
                          <a:pt x="281" y="102"/>
                        </a:lnTo>
                        <a:lnTo>
                          <a:pt x="281" y="112"/>
                        </a:lnTo>
                        <a:lnTo>
                          <a:pt x="277" y="116"/>
                        </a:lnTo>
                        <a:lnTo>
                          <a:pt x="273" y="118"/>
                        </a:lnTo>
                        <a:lnTo>
                          <a:pt x="254" y="112"/>
                        </a:lnTo>
                        <a:lnTo>
                          <a:pt x="239" y="108"/>
                        </a:lnTo>
                        <a:lnTo>
                          <a:pt x="221" y="104"/>
                        </a:lnTo>
                        <a:lnTo>
                          <a:pt x="221" y="96"/>
                        </a:lnTo>
                        <a:lnTo>
                          <a:pt x="185" y="77"/>
                        </a:lnTo>
                        <a:lnTo>
                          <a:pt x="169" y="85"/>
                        </a:lnTo>
                        <a:lnTo>
                          <a:pt x="158" y="96"/>
                        </a:lnTo>
                        <a:lnTo>
                          <a:pt x="154" y="121"/>
                        </a:lnTo>
                        <a:lnTo>
                          <a:pt x="144" y="116"/>
                        </a:lnTo>
                        <a:lnTo>
                          <a:pt x="133" y="114"/>
                        </a:lnTo>
                        <a:lnTo>
                          <a:pt x="137" y="129"/>
                        </a:lnTo>
                        <a:lnTo>
                          <a:pt x="162" y="141"/>
                        </a:lnTo>
                        <a:lnTo>
                          <a:pt x="169" y="144"/>
                        </a:lnTo>
                        <a:lnTo>
                          <a:pt x="169" y="156"/>
                        </a:lnTo>
                        <a:lnTo>
                          <a:pt x="139" y="162"/>
                        </a:lnTo>
                        <a:lnTo>
                          <a:pt x="129" y="173"/>
                        </a:lnTo>
                        <a:lnTo>
                          <a:pt x="114" y="175"/>
                        </a:lnTo>
                        <a:lnTo>
                          <a:pt x="110" y="187"/>
                        </a:lnTo>
                        <a:lnTo>
                          <a:pt x="118" y="200"/>
                        </a:lnTo>
                        <a:lnTo>
                          <a:pt x="121" y="202"/>
                        </a:lnTo>
                        <a:lnTo>
                          <a:pt x="119" y="214"/>
                        </a:lnTo>
                        <a:lnTo>
                          <a:pt x="129" y="217"/>
                        </a:lnTo>
                        <a:lnTo>
                          <a:pt x="137" y="217"/>
                        </a:lnTo>
                        <a:lnTo>
                          <a:pt x="137" y="233"/>
                        </a:lnTo>
                        <a:lnTo>
                          <a:pt x="154" y="240"/>
                        </a:lnTo>
                        <a:lnTo>
                          <a:pt x="189" y="250"/>
                        </a:lnTo>
                        <a:lnTo>
                          <a:pt x="189" y="258"/>
                        </a:lnTo>
                        <a:lnTo>
                          <a:pt x="181" y="265"/>
                        </a:lnTo>
                        <a:lnTo>
                          <a:pt x="158" y="265"/>
                        </a:lnTo>
                        <a:lnTo>
                          <a:pt x="143" y="273"/>
                        </a:lnTo>
                        <a:lnTo>
                          <a:pt x="137" y="283"/>
                        </a:lnTo>
                        <a:lnTo>
                          <a:pt x="133" y="296"/>
                        </a:lnTo>
                        <a:lnTo>
                          <a:pt x="119" y="310"/>
                        </a:lnTo>
                        <a:lnTo>
                          <a:pt x="108" y="313"/>
                        </a:lnTo>
                        <a:lnTo>
                          <a:pt x="95" y="317"/>
                        </a:lnTo>
                        <a:lnTo>
                          <a:pt x="93" y="317"/>
                        </a:lnTo>
                        <a:lnTo>
                          <a:pt x="89" y="321"/>
                        </a:lnTo>
                        <a:lnTo>
                          <a:pt x="89" y="325"/>
                        </a:lnTo>
                        <a:lnTo>
                          <a:pt x="98" y="327"/>
                        </a:lnTo>
                        <a:lnTo>
                          <a:pt x="102" y="325"/>
                        </a:lnTo>
                        <a:lnTo>
                          <a:pt x="110" y="327"/>
                        </a:lnTo>
                        <a:lnTo>
                          <a:pt x="125" y="333"/>
                        </a:lnTo>
                        <a:lnTo>
                          <a:pt x="139" y="335"/>
                        </a:lnTo>
                        <a:lnTo>
                          <a:pt x="154" y="327"/>
                        </a:lnTo>
                        <a:lnTo>
                          <a:pt x="169" y="317"/>
                        </a:lnTo>
                        <a:lnTo>
                          <a:pt x="173" y="317"/>
                        </a:lnTo>
                        <a:lnTo>
                          <a:pt x="169" y="329"/>
                        </a:lnTo>
                        <a:lnTo>
                          <a:pt x="169" y="335"/>
                        </a:lnTo>
                        <a:lnTo>
                          <a:pt x="181" y="342"/>
                        </a:lnTo>
                        <a:lnTo>
                          <a:pt x="181" y="344"/>
                        </a:lnTo>
                        <a:lnTo>
                          <a:pt x="166" y="344"/>
                        </a:lnTo>
                        <a:lnTo>
                          <a:pt x="144" y="340"/>
                        </a:lnTo>
                        <a:lnTo>
                          <a:pt x="125" y="340"/>
                        </a:lnTo>
                        <a:lnTo>
                          <a:pt x="98" y="333"/>
                        </a:lnTo>
                        <a:lnTo>
                          <a:pt x="89" y="342"/>
                        </a:lnTo>
                        <a:lnTo>
                          <a:pt x="71" y="352"/>
                        </a:lnTo>
                        <a:lnTo>
                          <a:pt x="68" y="363"/>
                        </a:lnTo>
                        <a:lnTo>
                          <a:pt x="60" y="365"/>
                        </a:lnTo>
                        <a:lnTo>
                          <a:pt x="52" y="359"/>
                        </a:lnTo>
                        <a:lnTo>
                          <a:pt x="39" y="359"/>
                        </a:lnTo>
                        <a:lnTo>
                          <a:pt x="29" y="354"/>
                        </a:lnTo>
                        <a:lnTo>
                          <a:pt x="18" y="359"/>
                        </a:lnTo>
                        <a:lnTo>
                          <a:pt x="8" y="373"/>
                        </a:lnTo>
                        <a:lnTo>
                          <a:pt x="29" y="377"/>
                        </a:lnTo>
                        <a:lnTo>
                          <a:pt x="50" y="381"/>
                        </a:lnTo>
                        <a:lnTo>
                          <a:pt x="50" y="390"/>
                        </a:lnTo>
                        <a:lnTo>
                          <a:pt x="25" y="394"/>
                        </a:lnTo>
                        <a:lnTo>
                          <a:pt x="8" y="404"/>
                        </a:lnTo>
                        <a:lnTo>
                          <a:pt x="0" y="413"/>
                        </a:lnTo>
                        <a:lnTo>
                          <a:pt x="12" y="413"/>
                        </a:lnTo>
                        <a:lnTo>
                          <a:pt x="14" y="425"/>
                        </a:lnTo>
                        <a:lnTo>
                          <a:pt x="18" y="427"/>
                        </a:lnTo>
                        <a:lnTo>
                          <a:pt x="58" y="429"/>
                        </a:lnTo>
                        <a:lnTo>
                          <a:pt x="54" y="440"/>
                        </a:lnTo>
                        <a:lnTo>
                          <a:pt x="37" y="440"/>
                        </a:lnTo>
                        <a:lnTo>
                          <a:pt x="12" y="450"/>
                        </a:lnTo>
                        <a:lnTo>
                          <a:pt x="18" y="454"/>
                        </a:lnTo>
                        <a:lnTo>
                          <a:pt x="33" y="454"/>
                        </a:lnTo>
                        <a:lnTo>
                          <a:pt x="43" y="456"/>
                        </a:lnTo>
                        <a:lnTo>
                          <a:pt x="60" y="456"/>
                        </a:lnTo>
                        <a:lnTo>
                          <a:pt x="64" y="454"/>
                        </a:lnTo>
                        <a:lnTo>
                          <a:pt x="64" y="461"/>
                        </a:lnTo>
                        <a:lnTo>
                          <a:pt x="54" y="467"/>
                        </a:lnTo>
                        <a:lnTo>
                          <a:pt x="48" y="465"/>
                        </a:lnTo>
                        <a:lnTo>
                          <a:pt x="35" y="467"/>
                        </a:lnTo>
                        <a:lnTo>
                          <a:pt x="37" y="471"/>
                        </a:lnTo>
                        <a:lnTo>
                          <a:pt x="33" y="480"/>
                        </a:lnTo>
                        <a:lnTo>
                          <a:pt x="50" y="479"/>
                        </a:lnTo>
                        <a:lnTo>
                          <a:pt x="64" y="480"/>
                        </a:lnTo>
                        <a:lnTo>
                          <a:pt x="68" y="486"/>
                        </a:lnTo>
                        <a:lnTo>
                          <a:pt x="77" y="490"/>
                        </a:lnTo>
                        <a:lnTo>
                          <a:pt x="81" y="490"/>
                        </a:lnTo>
                        <a:lnTo>
                          <a:pt x="83" y="488"/>
                        </a:lnTo>
                        <a:lnTo>
                          <a:pt x="89" y="486"/>
                        </a:lnTo>
                        <a:lnTo>
                          <a:pt x="98" y="490"/>
                        </a:lnTo>
                        <a:lnTo>
                          <a:pt x="112" y="490"/>
                        </a:lnTo>
                        <a:lnTo>
                          <a:pt x="125" y="494"/>
                        </a:lnTo>
                        <a:lnTo>
                          <a:pt x="137" y="490"/>
                        </a:lnTo>
                        <a:lnTo>
                          <a:pt x="150" y="490"/>
                        </a:lnTo>
                        <a:lnTo>
                          <a:pt x="154" y="490"/>
                        </a:lnTo>
                        <a:lnTo>
                          <a:pt x="166" y="486"/>
                        </a:lnTo>
                        <a:lnTo>
                          <a:pt x="169" y="475"/>
                        </a:lnTo>
                        <a:lnTo>
                          <a:pt x="173" y="461"/>
                        </a:lnTo>
                        <a:lnTo>
                          <a:pt x="181" y="467"/>
                        </a:lnTo>
                        <a:lnTo>
                          <a:pt x="181" y="479"/>
                        </a:lnTo>
                        <a:lnTo>
                          <a:pt x="187" y="484"/>
                        </a:lnTo>
                        <a:lnTo>
                          <a:pt x="210" y="480"/>
                        </a:lnTo>
                        <a:lnTo>
                          <a:pt x="221" y="471"/>
                        </a:lnTo>
                        <a:lnTo>
                          <a:pt x="225" y="473"/>
                        </a:lnTo>
                        <a:lnTo>
                          <a:pt x="233" y="479"/>
                        </a:lnTo>
                        <a:lnTo>
                          <a:pt x="239" y="473"/>
                        </a:lnTo>
                        <a:lnTo>
                          <a:pt x="248" y="461"/>
                        </a:lnTo>
                        <a:lnTo>
                          <a:pt x="254" y="457"/>
                        </a:lnTo>
                        <a:lnTo>
                          <a:pt x="273" y="461"/>
                        </a:lnTo>
                        <a:lnTo>
                          <a:pt x="296" y="461"/>
                        </a:lnTo>
                        <a:lnTo>
                          <a:pt x="306" y="461"/>
                        </a:lnTo>
                        <a:lnTo>
                          <a:pt x="317" y="461"/>
                        </a:lnTo>
                        <a:lnTo>
                          <a:pt x="338" y="467"/>
                        </a:lnTo>
                        <a:lnTo>
                          <a:pt x="348" y="479"/>
                        </a:lnTo>
                        <a:lnTo>
                          <a:pt x="358" y="480"/>
                        </a:lnTo>
                        <a:lnTo>
                          <a:pt x="365" y="471"/>
                        </a:lnTo>
                        <a:lnTo>
                          <a:pt x="365" y="456"/>
                        </a:lnTo>
                        <a:lnTo>
                          <a:pt x="373" y="444"/>
                        </a:lnTo>
                        <a:lnTo>
                          <a:pt x="386" y="429"/>
                        </a:lnTo>
                        <a:lnTo>
                          <a:pt x="398" y="406"/>
                        </a:lnTo>
                        <a:lnTo>
                          <a:pt x="400" y="406"/>
                        </a:lnTo>
                        <a:lnTo>
                          <a:pt x="411" y="394"/>
                        </a:lnTo>
                        <a:lnTo>
                          <a:pt x="423" y="381"/>
                        </a:lnTo>
                        <a:lnTo>
                          <a:pt x="423" y="375"/>
                        </a:lnTo>
                        <a:lnTo>
                          <a:pt x="425" y="354"/>
                        </a:lnTo>
                        <a:lnTo>
                          <a:pt x="427" y="348"/>
                        </a:lnTo>
                        <a:lnTo>
                          <a:pt x="431" y="325"/>
                        </a:lnTo>
                        <a:lnTo>
                          <a:pt x="431" y="317"/>
                        </a:lnTo>
                        <a:lnTo>
                          <a:pt x="438" y="313"/>
                        </a:lnTo>
                        <a:lnTo>
                          <a:pt x="442" y="306"/>
                        </a:lnTo>
                        <a:lnTo>
                          <a:pt x="448" y="290"/>
                        </a:lnTo>
                        <a:lnTo>
                          <a:pt x="446" y="277"/>
                        </a:lnTo>
                        <a:lnTo>
                          <a:pt x="442" y="233"/>
                        </a:lnTo>
                        <a:lnTo>
                          <a:pt x="448" y="221"/>
                        </a:lnTo>
                        <a:lnTo>
                          <a:pt x="463" y="221"/>
                        </a:lnTo>
                        <a:lnTo>
                          <a:pt x="459" y="221"/>
                        </a:lnTo>
                        <a:lnTo>
                          <a:pt x="455" y="212"/>
                        </a:lnTo>
                        <a:lnTo>
                          <a:pt x="463" y="192"/>
                        </a:lnTo>
                        <a:lnTo>
                          <a:pt x="463" y="189"/>
                        </a:lnTo>
                        <a:lnTo>
                          <a:pt x="463" y="177"/>
                        </a:lnTo>
                        <a:lnTo>
                          <a:pt x="459" y="162"/>
                        </a:lnTo>
                        <a:lnTo>
                          <a:pt x="450" y="146"/>
                        </a:lnTo>
                        <a:lnTo>
                          <a:pt x="431" y="146"/>
                        </a:lnTo>
                        <a:lnTo>
                          <a:pt x="402" y="144"/>
                        </a:lnTo>
                        <a:lnTo>
                          <a:pt x="386" y="160"/>
                        </a:lnTo>
                        <a:lnTo>
                          <a:pt x="361" y="171"/>
                        </a:lnTo>
                        <a:lnTo>
                          <a:pt x="348" y="156"/>
                        </a:lnTo>
                        <a:lnTo>
                          <a:pt x="346" y="123"/>
                        </a:lnTo>
                        <a:lnTo>
                          <a:pt x="327" y="96"/>
                        </a:lnTo>
                        <a:lnTo>
                          <a:pt x="348" y="93"/>
                        </a:lnTo>
                        <a:lnTo>
                          <a:pt x="352" y="71"/>
                        </a:lnTo>
                        <a:lnTo>
                          <a:pt x="371" y="77"/>
                        </a:lnTo>
                        <a:lnTo>
                          <a:pt x="383" y="64"/>
                        </a:lnTo>
                        <a:lnTo>
                          <a:pt x="390" y="48"/>
                        </a:lnTo>
                        <a:lnTo>
                          <a:pt x="390" y="46"/>
                        </a:lnTo>
                        <a:close/>
                      </a:path>
                    </a:pathLst>
                  </a:custGeom>
                  <a:solidFill>
                    <a:srgbClr val="1D527F"/>
                  </a:solidFill>
                  <a:ln w="3175">
                    <a:solidFill>
                      <a:srgbClr val="BFE2F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sv-SE" dirty="0"/>
                  </a:p>
                </p:txBody>
              </p:sp>
              <p:sp>
                <p:nvSpPr>
                  <p:cNvPr id="171" name="Freeform 70">
                    <a:extLst>
                      <a:ext uri="{FF2B5EF4-FFF2-40B4-BE49-F238E27FC236}">
                        <a16:creationId xmlns:a16="http://schemas.microsoft.com/office/drawing/2014/main" id="{1E9DCCB5-77B5-4B3E-8BB3-E819A15A91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49" y="1429"/>
                    <a:ext cx="167" cy="143"/>
                  </a:xfrm>
                  <a:custGeom>
                    <a:avLst/>
                    <a:gdLst>
                      <a:gd name="T0" fmla="*/ 26914772 w 213"/>
                      <a:gd name="T1" fmla="*/ 721921 h 223"/>
                      <a:gd name="T2" fmla="*/ 26914772 w 213"/>
                      <a:gd name="T3" fmla="*/ 721921 h 223"/>
                      <a:gd name="T4" fmla="*/ 26914772 w 213"/>
                      <a:gd name="T5" fmla="*/ 721921 h 223"/>
                      <a:gd name="T6" fmla="*/ 26914772 w 213"/>
                      <a:gd name="T7" fmla="*/ 721921 h 223"/>
                      <a:gd name="T8" fmla="*/ 26914772 w 213"/>
                      <a:gd name="T9" fmla="*/ 721921 h 223"/>
                      <a:gd name="T10" fmla="*/ 26914772 w 213"/>
                      <a:gd name="T11" fmla="*/ 721921 h 223"/>
                      <a:gd name="T12" fmla="*/ 0 w 213"/>
                      <a:gd name="T13" fmla="*/ 721921 h 223"/>
                      <a:gd name="T14" fmla="*/ 26914772 w 213"/>
                      <a:gd name="T15" fmla="*/ 721921 h 223"/>
                      <a:gd name="T16" fmla="*/ 26914772 w 213"/>
                      <a:gd name="T17" fmla="*/ 721921 h 223"/>
                      <a:gd name="T18" fmla="*/ 26914772 w 213"/>
                      <a:gd name="T19" fmla="*/ 721921 h 223"/>
                      <a:gd name="T20" fmla="*/ 26914772 w 213"/>
                      <a:gd name="T21" fmla="*/ 721921 h 223"/>
                      <a:gd name="T22" fmla="*/ 26914772 w 213"/>
                      <a:gd name="T23" fmla="*/ 721921 h 223"/>
                      <a:gd name="T24" fmla="*/ 26914772 w 213"/>
                      <a:gd name="T25" fmla="*/ 721921 h 223"/>
                      <a:gd name="T26" fmla="*/ 26914772 w 213"/>
                      <a:gd name="T27" fmla="*/ 721921 h 223"/>
                      <a:gd name="T28" fmla="*/ 26914772 w 213"/>
                      <a:gd name="T29" fmla="*/ 721921 h 223"/>
                      <a:gd name="T30" fmla="*/ 26914772 w 213"/>
                      <a:gd name="T31" fmla="*/ 721921 h 223"/>
                      <a:gd name="T32" fmla="*/ 26914772 w 213"/>
                      <a:gd name="T33" fmla="*/ 721921 h 223"/>
                      <a:gd name="T34" fmla="*/ 26914772 w 213"/>
                      <a:gd name="T35" fmla="*/ 721921 h 223"/>
                      <a:gd name="T36" fmla="*/ 26914772 w 213"/>
                      <a:gd name="T37" fmla="*/ 721921 h 223"/>
                      <a:gd name="T38" fmla="*/ 26914772 w 213"/>
                      <a:gd name="T39" fmla="*/ 721921 h 223"/>
                      <a:gd name="T40" fmla="*/ 26914772 w 213"/>
                      <a:gd name="T41" fmla="*/ 721921 h 223"/>
                      <a:gd name="T42" fmla="*/ 26914772 w 213"/>
                      <a:gd name="T43" fmla="*/ 721921 h 223"/>
                      <a:gd name="T44" fmla="*/ 26914772 w 213"/>
                      <a:gd name="T45" fmla="*/ 721921 h 223"/>
                      <a:gd name="T46" fmla="*/ 26914772 w 213"/>
                      <a:gd name="T47" fmla="*/ 721921 h 223"/>
                      <a:gd name="T48" fmla="*/ 26914772 w 213"/>
                      <a:gd name="T49" fmla="*/ 721921 h 223"/>
                      <a:gd name="T50" fmla="*/ 26914772 w 213"/>
                      <a:gd name="T51" fmla="*/ 721921 h 223"/>
                      <a:gd name="T52" fmla="*/ 26914772 w 213"/>
                      <a:gd name="T53" fmla="*/ 721921 h 223"/>
                      <a:gd name="T54" fmla="*/ 26914772 w 213"/>
                      <a:gd name="T55" fmla="*/ 721921 h 223"/>
                      <a:gd name="T56" fmla="*/ 26914772 w 213"/>
                      <a:gd name="T57" fmla="*/ 721921 h 223"/>
                      <a:gd name="T58" fmla="*/ 26914772 w 213"/>
                      <a:gd name="T59" fmla="*/ 721921 h 223"/>
                      <a:gd name="T60" fmla="*/ 26914772 w 213"/>
                      <a:gd name="T61" fmla="*/ 721921 h 223"/>
                      <a:gd name="T62" fmla="*/ 26914772 w 213"/>
                      <a:gd name="T63" fmla="*/ 721921 h 223"/>
                      <a:gd name="T64" fmla="*/ 26914772 w 213"/>
                      <a:gd name="T65" fmla="*/ 721921 h 223"/>
                      <a:gd name="T66" fmla="*/ 26914772 w 213"/>
                      <a:gd name="T67" fmla="*/ 721921 h 223"/>
                      <a:gd name="T68" fmla="*/ 26914772 w 213"/>
                      <a:gd name="T69" fmla="*/ 721921 h 223"/>
                      <a:gd name="T70" fmla="*/ 26914772 w 213"/>
                      <a:gd name="T71" fmla="*/ 721921 h 223"/>
                      <a:gd name="T72" fmla="*/ 26914772 w 213"/>
                      <a:gd name="T73" fmla="*/ 721921 h 223"/>
                      <a:gd name="T74" fmla="*/ 26914772 w 213"/>
                      <a:gd name="T75" fmla="*/ 721921 h 223"/>
                      <a:gd name="T76" fmla="*/ 26914772 w 213"/>
                      <a:gd name="T77" fmla="*/ 721921 h 223"/>
                      <a:gd name="T78" fmla="*/ 26914772 w 213"/>
                      <a:gd name="T79" fmla="*/ 721921 h 223"/>
                      <a:gd name="T80" fmla="*/ 26914772 w 213"/>
                      <a:gd name="T81" fmla="*/ 721921 h 223"/>
                      <a:gd name="T82" fmla="*/ 26914772 w 213"/>
                      <a:gd name="T83" fmla="*/ 721921 h 223"/>
                      <a:gd name="T84" fmla="*/ 26914772 w 213"/>
                      <a:gd name="T85" fmla="*/ 721921 h 223"/>
                      <a:gd name="T86" fmla="*/ 26914772 w 213"/>
                      <a:gd name="T87" fmla="*/ 721921 h 223"/>
                      <a:gd name="T88" fmla="*/ 26914772 w 213"/>
                      <a:gd name="T89" fmla="*/ 721921 h 223"/>
                      <a:gd name="T90" fmla="*/ 26914772 w 213"/>
                      <a:gd name="T91" fmla="*/ 721921 h 223"/>
                      <a:gd name="T92" fmla="*/ 26914772 w 213"/>
                      <a:gd name="T93" fmla="*/ 721921 h 223"/>
                      <a:gd name="T94" fmla="*/ 26914772 w 213"/>
                      <a:gd name="T95" fmla="*/ 721921 h 223"/>
                      <a:gd name="T96" fmla="*/ 26914772 w 213"/>
                      <a:gd name="T97" fmla="*/ 0 h 223"/>
                      <a:gd name="T98" fmla="*/ 26914772 w 213"/>
                      <a:gd name="T99" fmla="*/ 721921 h 223"/>
                      <a:gd name="T100" fmla="*/ 26914772 w 213"/>
                      <a:gd name="T101" fmla="*/ 721921 h 223"/>
                      <a:gd name="T102" fmla="*/ 26914772 w 213"/>
                      <a:gd name="T103" fmla="*/ 721921 h 223"/>
                      <a:gd name="T104" fmla="*/ 26914772 w 213"/>
                      <a:gd name="T105" fmla="*/ 721921 h 223"/>
                      <a:gd name="T106" fmla="*/ 26914772 w 213"/>
                      <a:gd name="T107" fmla="*/ 721921 h 223"/>
                      <a:gd name="T108" fmla="*/ 26914772 w 213"/>
                      <a:gd name="T109" fmla="*/ 721921 h 223"/>
                      <a:gd name="T110" fmla="*/ 26914772 w 213"/>
                      <a:gd name="T111" fmla="*/ 721921 h 223"/>
                      <a:gd name="T112" fmla="*/ 26914772 w 213"/>
                      <a:gd name="T113" fmla="*/ 721921 h 223"/>
                      <a:gd name="T114" fmla="*/ 26914772 w 213"/>
                      <a:gd name="T115" fmla="*/ 721921 h 223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213"/>
                      <a:gd name="T175" fmla="*/ 0 h 223"/>
                      <a:gd name="T176" fmla="*/ 213 w 213"/>
                      <a:gd name="T177" fmla="*/ 223 h 223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213" h="223">
                        <a:moveTo>
                          <a:pt x="63" y="48"/>
                        </a:moveTo>
                        <a:lnTo>
                          <a:pt x="63" y="50"/>
                        </a:lnTo>
                        <a:lnTo>
                          <a:pt x="56" y="66"/>
                        </a:lnTo>
                        <a:lnTo>
                          <a:pt x="44" y="79"/>
                        </a:lnTo>
                        <a:lnTo>
                          <a:pt x="25" y="73"/>
                        </a:lnTo>
                        <a:lnTo>
                          <a:pt x="21" y="95"/>
                        </a:lnTo>
                        <a:lnTo>
                          <a:pt x="0" y="98"/>
                        </a:lnTo>
                        <a:lnTo>
                          <a:pt x="19" y="125"/>
                        </a:lnTo>
                        <a:lnTo>
                          <a:pt x="21" y="158"/>
                        </a:lnTo>
                        <a:lnTo>
                          <a:pt x="34" y="173"/>
                        </a:lnTo>
                        <a:lnTo>
                          <a:pt x="59" y="162"/>
                        </a:lnTo>
                        <a:lnTo>
                          <a:pt x="75" y="146"/>
                        </a:lnTo>
                        <a:lnTo>
                          <a:pt x="104" y="148"/>
                        </a:lnTo>
                        <a:lnTo>
                          <a:pt x="123" y="148"/>
                        </a:lnTo>
                        <a:lnTo>
                          <a:pt x="132" y="164"/>
                        </a:lnTo>
                        <a:lnTo>
                          <a:pt x="136" y="179"/>
                        </a:lnTo>
                        <a:lnTo>
                          <a:pt x="136" y="191"/>
                        </a:lnTo>
                        <a:lnTo>
                          <a:pt x="136" y="194"/>
                        </a:lnTo>
                        <a:lnTo>
                          <a:pt x="128" y="214"/>
                        </a:lnTo>
                        <a:lnTo>
                          <a:pt x="132" y="223"/>
                        </a:lnTo>
                        <a:lnTo>
                          <a:pt x="136" y="223"/>
                        </a:lnTo>
                        <a:lnTo>
                          <a:pt x="159" y="216"/>
                        </a:lnTo>
                        <a:lnTo>
                          <a:pt x="167" y="200"/>
                        </a:lnTo>
                        <a:lnTo>
                          <a:pt x="192" y="202"/>
                        </a:lnTo>
                        <a:lnTo>
                          <a:pt x="200" y="194"/>
                        </a:lnTo>
                        <a:lnTo>
                          <a:pt x="198" y="175"/>
                        </a:lnTo>
                        <a:lnTo>
                          <a:pt x="198" y="162"/>
                        </a:lnTo>
                        <a:lnTo>
                          <a:pt x="200" y="166"/>
                        </a:lnTo>
                        <a:lnTo>
                          <a:pt x="203" y="185"/>
                        </a:lnTo>
                        <a:lnTo>
                          <a:pt x="213" y="166"/>
                        </a:lnTo>
                        <a:lnTo>
                          <a:pt x="211" y="148"/>
                        </a:lnTo>
                        <a:lnTo>
                          <a:pt x="203" y="141"/>
                        </a:lnTo>
                        <a:lnTo>
                          <a:pt x="182" y="139"/>
                        </a:lnTo>
                        <a:lnTo>
                          <a:pt x="196" y="125"/>
                        </a:lnTo>
                        <a:lnTo>
                          <a:pt x="203" y="98"/>
                        </a:lnTo>
                        <a:lnTo>
                          <a:pt x="192" y="73"/>
                        </a:lnTo>
                        <a:lnTo>
                          <a:pt x="192" y="54"/>
                        </a:lnTo>
                        <a:lnTo>
                          <a:pt x="175" y="43"/>
                        </a:lnTo>
                        <a:lnTo>
                          <a:pt x="167" y="39"/>
                        </a:lnTo>
                        <a:lnTo>
                          <a:pt x="144" y="41"/>
                        </a:lnTo>
                        <a:lnTo>
                          <a:pt x="128" y="39"/>
                        </a:lnTo>
                        <a:lnTo>
                          <a:pt x="115" y="43"/>
                        </a:lnTo>
                        <a:lnTo>
                          <a:pt x="104" y="47"/>
                        </a:lnTo>
                        <a:lnTo>
                          <a:pt x="104" y="41"/>
                        </a:lnTo>
                        <a:lnTo>
                          <a:pt x="123" y="25"/>
                        </a:lnTo>
                        <a:lnTo>
                          <a:pt x="121" y="18"/>
                        </a:lnTo>
                        <a:lnTo>
                          <a:pt x="115" y="6"/>
                        </a:lnTo>
                        <a:lnTo>
                          <a:pt x="105" y="2"/>
                        </a:lnTo>
                        <a:lnTo>
                          <a:pt x="98" y="0"/>
                        </a:lnTo>
                        <a:lnTo>
                          <a:pt x="98" y="2"/>
                        </a:lnTo>
                        <a:lnTo>
                          <a:pt x="96" y="6"/>
                        </a:lnTo>
                        <a:lnTo>
                          <a:pt x="90" y="6"/>
                        </a:lnTo>
                        <a:lnTo>
                          <a:pt x="84" y="18"/>
                        </a:lnTo>
                        <a:lnTo>
                          <a:pt x="82" y="29"/>
                        </a:lnTo>
                        <a:lnTo>
                          <a:pt x="79" y="39"/>
                        </a:lnTo>
                        <a:lnTo>
                          <a:pt x="73" y="47"/>
                        </a:lnTo>
                        <a:lnTo>
                          <a:pt x="67" y="48"/>
                        </a:lnTo>
                        <a:lnTo>
                          <a:pt x="63" y="48"/>
                        </a:lnTo>
                        <a:close/>
                      </a:path>
                    </a:pathLst>
                  </a:custGeom>
                  <a:solidFill>
                    <a:srgbClr val="1D527F"/>
                  </a:solidFill>
                  <a:ln w="3175">
                    <a:solidFill>
                      <a:srgbClr val="BFE2F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sv-SE" dirty="0"/>
                  </a:p>
                </p:txBody>
              </p:sp>
              <p:sp>
                <p:nvSpPr>
                  <p:cNvPr id="172" name="Freeform 71">
                    <a:extLst>
                      <a:ext uri="{FF2B5EF4-FFF2-40B4-BE49-F238E27FC236}">
                        <a16:creationId xmlns:a16="http://schemas.microsoft.com/office/drawing/2014/main" id="{77CA037A-9023-4AD8-8A99-4CCD7D7B83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42" y="1223"/>
                    <a:ext cx="54" cy="67"/>
                  </a:xfrm>
                  <a:custGeom>
                    <a:avLst/>
                    <a:gdLst>
                      <a:gd name="T0" fmla="*/ 4683186 w 69"/>
                      <a:gd name="T1" fmla="*/ 0 h 101"/>
                      <a:gd name="T2" fmla="*/ 4683186 w 69"/>
                      <a:gd name="T3" fmla="*/ 0 h 101"/>
                      <a:gd name="T4" fmla="*/ 4683186 w 69"/>
                      <a:gd name="T5" fmla="*/ 75122 h 101"/>
                      <a:gd name="T6" fmla="*/ 4683186 w 69"/>
                      <a:gd name="T7" fmla="*/ 75122 h 101"/>
                      <a:gd name="T8" fmla="*/ 4683186 w 69"/>
                      <a:gd name="T9" fmla="*/ 75122 h 101"/>
                      <a:gd name="T10" fmla="*/ 4683186 w 69"/>
                      <a:gd name="T11" fmla="*/ 75122 h 101"/>
                      <a:gd name="T12" fmla="*/ 0 w 69"/>
                      <a:gd name="T13" fmla="*/ 75122 h 101"/>
                      <a:gd name="T14" fmla="*/ 4683186 w 69"/>
                      <a:gd name="T15" fmla="*/ 75122 h 101"/>
                      <a:gd name="T16" fmla="*/ 4683186 w 69"/>
                      <a:gd name="T17" fmla="*/ 75122 h 101"/>
                      <a:gd name="T18" fmla="*/ 4683186 w 69"/>
                      <a:gd name="T19" fmla="*/ 75122 h 101"/>
                      <a:gd name="T20" fmla="*/ 4683186 w 69"/>
                      <a:gd name="T21" fmla="*/ 75122 h 101"/>
                      <a:gd name="T22" fmla="*/ 4683186 w 69"/>
                      <a:gd name="T23" fmla="*/ 75122 h 101"/>
                      <a:gd name="T24" fmla="*/ 4683186 w 69"/>
                      <a:gd name="T25" fmla="*/ 75122 h 101"/>
                      <a:gd name="T26" fmla="*/ 4683186 w 69"/>
                      <a:gd name="T27" fmla="*/ 75122 h 101"/>
                      <a:gd name="T28" fmla="*/ 4683186 w 69"/>
                      <a:gd name="T29" fmla="*/ 75122 h 101"/>
                      <a:gd name="T30" fmla="*/ 4683186 w 69"/>
                      <a:gd name="T31" fmla="*/ 75122 h 101"/>
                      <a:gd name="T32" fmla="*/ 4683186 w 69"/>
                      <a:gd name="T33" fmla="*/ 75122 h 101"/>
                      <a:gd name="T34" fmla="*/ 4683186 w 69"/>
                      <a:gd name="T35" fmla="*/ 75122 h 101"/>
                      <a:gd name="T36" fmla="*/ 4683186 w 69"/>
                      <a:gd name="T37" fmla="*/ 75122 h 101"/>
                      <a:gd name="T38" fmla="*/ 4683186 w 69"/>
                      <a:gd name="T39" fmla="*/ 75122 h 101"/>
                      <a:gd name="T40" fmla="*/ 4683186 w 69"/>
                      <a:gd name="T41" fmla="*/ 75122 h 101"/>
                      <a:gd name="T42" fmla="*/ 4683186 w 69"/>
                      <a:gd name="T43" fmla="*/ 75122 h 101"/>
                      <a:gd name="T44" fmla="*/ 4683186 w 69"/>
                      <a:gd name="T45" fmla="*/ 75122 h 101"/>
                      <a:gd name="T46" fmla="*/ 4683186 w 69"/>
                      <a:gd name="T47" fmla="*/ 75122 h 101"/>
                      <a:gd name="T48" fmla="*/ 4683186 w 69"/>
                      <a:gd name="T49" fmla="*/ 75122 h 101"/>
                      <a:gd name="T50" fmla="*/ 4683186 w 69"/>
                      <a:gd name="T51" fmla="*/ 75122 h 101"/>
                      <a:gd name="T52" fmla="*/ 4683186 w 69"/>
                      <a:gd name="T53" fmla="*/ 0 h 101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69"/>
                      <a:gd name="T82" fmla="*/ 0 h 101"/>
                      <a:gd name="T83" fmla="*/ 69 w 69"/>
                      <a:gd name="T84" fmla="*/ 101 h 101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69" h="101">
                        <a:moveTo>
                          <a:pt x="44" y="0"/>
                        </a:moveTo>
                        <a:lnTo>
                          <a:pt x="42" y="0"/>
                        </a:lnTo>
                        <a:lnTo>
                          <a:pt x="38" y="9"/>
                        </a:lnTo>
                        <a:lnTo>
                          <a:pt x="29" y="28"/>
                        </a:lnTo>
                        <a:lnTo>
                          <a:pt x="23" y="13"/>
                        </a:lnTo>
                        <a:lnTo>
                          <a:pt x="7" y="25"/>
                        </a:lnTo>
                        <a:lnTo>
                          <a:pt x="0" y="32"/>
                        </a:lnTo>
                        <a:lnTo>
                          <a:pt x="7" y="38"/>
                        </a:lnTo>
                        <a:lnTo>
                          <a:pt x="15" y="44"/>
                        </a:lnTo>
                        <a:lnTo>
                          <a:pt x="19" y="61"/>
                        </a:lnTo>
                        <a:lnTo>
                          <a:pt x="23" y="73"/>
                        </a:lnTo>
                        <a:lnTo>
                          <a:pt x="19" y="80"/>
                        </a:lnTo>
                        <a:lnTo>
                          <a:pt x="38" y="84"/>
                        </a:lnTo>
                        <a:lnTo>
                          <a:pt x="50" y="86"/>
                        </a:lnTo>
                        <a:lnTo>
                          <a:pt x="48" y="92"/>
                        </a:lnTo>
                        <a:lnTo>
                          <a:pt x="48" y="101"/>
                        </a:lnTo>
                        <a:lnTo>
                          <a:pt x="57" y="101"/>
                        </a:lnTo>
                        <a:lnTo>
                          <a:pt x="63" y="86"/>
                        </a:lnTo>
                        <a:lnTo>
                          <a:pt x="69" y="82"/>
                        </a:lnTo>
                        <a:lnTo>
                          <a:pt x="59" y="76"/>
                        </a:lnTo>
                        <a:lnTo>
                          <a:pt x="52" y="75"/>
                        </a:lnTo>
                        <a:lnTo>
                          <a:pt x="50" y="67"/>
                        </a:lnTo>
                        <a:lnTo>
                          <a:pt x="52" y="50"/>
                        </a:lnTo>
                        <a:lnTo>
                          <a:pt x="48" y="34"/>
                        </a:lnTo>
                        <a:lnTo>
                          <a:pt x="50" y="25"/>
                        </a:lnTo>
                        <a:lnTo>
                          <a:pt x="50" y="15"/>
                        </a:lnTo>
                        <a:lnTo>
                          <a:pt x="44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BFE2F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sv-SE" dirty="0"/>
                  </a:p>
                </p:txBody>
              </p:sp>
              <p:sp>
                <p:nvSpPr>
                  <p:cNvPr id="173" name="Freeform 72">
                    <a:extLst>
                      <a:ext uri="{FF2B5EF4-FFF2-40B4-BE49-F238E27FC236}">
                        <a16:creationId xmlns:a16="http://schemas.microsoft.com/office/drawing/2014/main" id="{8E2A0FFB-494A-49DA-939E-95A7F2D6FA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27" y="1327"/>
                    <a:ext cx="38" cy="35"/>
                  </a:xfrm>
                  <a:custGeom>
                    <a:avLst/>
                    <a:gdLst>
                      <a:gd name="T0" fmla="*/ 0 w 51"/>
                      <a:gd name="T1" fmla="*/ 108030 h 52"/>
                      <a:gd name="T2" fmla="*/ 0 w 51"/>
                      <a:gd name="T3" fmla="*/ 108030 h 52"/>
                      <a:gd name="T4" fmla="*/ 0 w 51"/>
                      <a:gd name="T5" fmla="*/ 108030 h 52"/>
                      <a:gd name="T6" fmla="*/ 1371711 w 51"/>
                      <a:gd name="T7" fmla="*/ 108030 h 52"/>
                      <a:gd name="T8" fmla="*/ 1371711 w 51"/>
                      <a:gd name="T9" fmla="*/ 108030 h 52"/>
                      <a:gd name="T10" fmla="*/ 1371711 w 51"/>
                      <a:gd name="T11" fmla="*/ 108030 h 52"/>
                      <a:gd name="T12" fmla="*/ 1371711 w 51"/>
                      <a:gd name="T13" fmla="*/ 108030 h 52"/>
                      <a:gd name="T14" fmla="*/ 1371711 w 51"/>
                      <a:gd name="T15" fmla="*/ 108030 h 52"/>
                      <a:gd name="T16" fmla="*/ 1371711 w 51"/>
                      <a:gd name="T17" fmla="*/ 108030 h 52"/>
                      <a:gd name="T18" fmla="*/ 1371711 w 51"/>
                      <a:gd name="T19" fmla="*/ 108030 h 52"/>
                      <a:gd name="T20" fmla="*/ 1371711 w 51"/>
                      <a:gd name="T21" fmla="*/ 108030 h 52"/>
                      <a:gd name="T22" fmla="*/ 1371711 w 51"/>
                      <a:gd name="T23" fmla="*/ 108030 h 52"/>
                      <a:gd name="T24" fmla="*/ 1371711 w 51"/>
                      <a:gd name="T25" fmla="*/ 108030 h 52"/>
                      <a:gd name="T26" fmla="*/ 1371711 w 51"/>
                      <a:gd name="T27" fmla="*/ 108030 h 52"/>
                      <a:gd name="T28" fmla="*/ 1371711 w 51"/>
                      <a:gd name="T29" fmla="*/ 0 h 52"/>
                      <a:gd name="T30" fmla="*/ 1371711 w 51"/>
                      <a:gd name="T31" fmla="*/ 108030 h 52"/>
                      <a:gd name="T32" fmla="*/ 1371711 w 51"/>
                      <a:gd name="T33" fmla="*/ 108030 h 52"/>
                      <a:gd name="T34" fmla="*/ 1371711 w 51"/>
                      <a:gd name="T35" fmla="*/ 108030 h 52"/>
                      <a:gd name="T36" fmla="*/ 1371711 w 51"/>
                      <a:gd name="T37" fmla="*/ 108030 h 52"/>
                      <a:gd name="T38" fmla="*/ 1371711 w 51"/>
                      <a:gd name="T39" fmla="*/ 108030 h 52"/>
                      <a:gd name="T40" fmla="*/ 1371711 w 51"/>
                      <a:gd name="T41" fmla="*/ 108030 h 52"/>
                      <a:gd name="T42" fmla="*/ 1371711 w 51"/>
                      <a:gd name="T43" fmla="*/ 108030 h 52"/>
                      <a:gd name="T44" fmla="*/ 1371711 w 51"/>
                      <a:gd name="T45" fmla="*/ 108030 h 52"/>
                      <a:gd name="T46" fmla="*/ 1371711 w 51"/>
                      <a:gd name="T47" fmla="*/ 108030 h 52"/>
                      <a:gd name="T48" fmla="*/ 0 w 51"/>
                      <a:gd name="T49" fmla="*/ 108030 h 5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51"/>
                      <a:gd name="T76" fmla="*/ 0 h 52"/>
                      <a:gd name="T77" fmla="*/ 51 w 51"/>
                      <a:gd name="T78" fmla="*/ 52 h 52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51" h="52">
                        <a:moveTo>
                          <a:pt x="0" y="42"/>
                        </a:moveTo>
                        <a:lnTo>
                          <a:pt x="0" y="36"/>
                        </a:lnTo>
                        <a:lnTo>
                          <a:pt x="0" y="42"/>
                        </a:lnTo>
                        <a:lnTo>
                          <a:pt x="7" y="50"/>
                        </a:lnTo>
                        <a:lnTo>
                          <a:pt x="19" y="52"/>
                        </a:lnTo>
                        <a:lnTo>
                          <a:pt x="32" y="50"/>
                        </a:lnTo>
                        <a:lnTo>
                          <a:pt x="38" y="46"/>
                        </a:lnTo>
                        <a:lnTo>
                          <a:pt x="42" y="50"/>
                        </a:lnTo>
                        <a:lnTo>
                          <a:pt x="51" y="50"/>
                        </a:lnTo>
                        <a:lnTo>
                          <a:pt x="51" y="40"/>
                        </a:lnTo>
                        <a:lnTo>
                          <a:pt x="46" y="31"/>
                        </a:lnTo>
                        <a:lnTo>
                          <a:pt x="46" y="29"/>
                        </a:lnTo>
                        <a:lnTo>
                          <a:pt x="34" y="8"/>
                        </a:lnTo>
                        <a:lnTo>
                          <a:pt x="34" y="4"/>
                        </a:lnTo>
                        <a:lnTo>
                          <a:pt x="26" y="0"/>
                        </a:lnTo>
                        <a:lnTo>
                          <a:pt x="17" y="4"/>
                        </a:lnTo>
                        <a:lnTo>
                          <a:pt x="17" y="15"/>
                        </a:lnTo>
                        <a:lnTo>
                          <a:pt x="26" y="21"/>
                        </a:lnTo>
                        <a:lnTo>
                          <a:pt x="26" y="25"/>
                        </a:lnTo>
                        <a:lnTo>
                          <a:pt x="23" y="31"/>
                        </a:lnTo>
                        <a:lnTo>
                          <a:pt x="19" y="33"/>
                        </a:lnTo>
                        <a:lnTo>
                          <a:pt x="23" y="36"/>
                        </a:lnTo>
                        <a:lnTo>
                          <a:pt x="17" y="42"/>
                        </a:lnTo>
                        <a:lnTo>
                          <a:pt x="9" y="42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rgbClr val="DBD7D2"/>
                  </a:solidFill>
                  <a:ln w="3175">
                    <a:solidFill>
                      <a:srgbClr val="BFE2F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sv-SE" dirty="0"/>
                  </a:p>
                </p:txBody>
              </p:sp>
              <p:sp>
                <p:nvSpPr>
                  <p:cNvPr id="174" name="Freeform 73">
                    <a:extLst>
                      <a:ext uri="{FF2B5EF4-FFF2-40B4-BE49-F238E27FC236}">
                        <a16:creationId xmlns:a16="http://schemas.microsoft.com/office/drawing/2014/main" id="{3A266363-3B67-45EB-BF5A-1870C0D0C0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27" y="1381"/>
                    <a:ext cx="32" cy="25"/>
                  </a:xfrm>
                  <a:custGeom>
                    <a:avLst/>
                    <a:gdLst>
                      <a:gd name="T0" fmla="*/ 4376014 w 41"/>
                      <a:gd name="T1" fmla="*/ 0 h 37"/>
                      <a:gd name="T2" fmla="*/ 4376014 w 41"/>
                      <a:gd name="T3" fmla="*/ 0 h 37"/>
                      <a:gd name="T4" fmla="*/ 4376014 w 41"/>
                      <a:gd name="T5" fmla="*/ 0 h 37"/>
                      <a:gd name="T6" fmla="*/ 4376014 w 41"/>
                      <a:gd name="T7" fmla="*/ 118955 h 37"/>
                      <a:gd name="T8" fmla="*/ 4376014 w 41"/>
                      <a:gd name="T9" fmla="*/ 118955 h 37"/>
                      <a:gd name="T10" fmla="*/ 4376014 w 41"/>
                      <a:gd name="T11" fmla="*/ 118955 h 37"/>
                      <a:gd name="T12" fmla="*/ 4376014 w 41"/>
                      <a:gd name="T13" fmla="*/ 118955 h 37"/>
                      <a:gd name="T14" fmla="*/ 0 w 41"/>
                      <a:gd name="T15" fmla="*/ 118955 h 37"/>
                      <a:gd name="T16" fmla="*/ 4376014 w 41"/>
                      <a:gd name="T17" fmla="*/ 118955 h 37"/>
                      <a:gd name="T18" fmla="*/ 4376014 w 41"/>
                      <a:gd name="T19" fmla="*/ 118955 h 37"/>
                      <a:gd name="T20" fmla="*/ 4376014 w 41"/>
                      <a:gd name="T21" fmla="*/ 118955 h 37"/>
                      <a:gd name="T22" fmla="*/ 4376014 w 41"/>
                      <a:gd name="T23" fmla="*/ 118955 h 37"/>
                      <a:gd name="T24" fmla="*/ 4376014 w 41"/>
                      <a:gd name="T25" fmla="*/ 0 h 3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41"/>
                      <a:gd name="T40" fmla="*/ 0 h 37"/>
                      <a:gd name="T41" fmla="*/ 41 w 41"/>
                      <a:gd name="T42" fmla="*/ 37 h 3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41" h="37">
                        <a:moveTo>
                          <a:pt x="37" y="0"/>
                        </a:moveTo>
                        <a:lnTo>
                          <a:pt x="41" y="0"/>
                        </a:lnTo>
                        <a:lnTo>
                          <a:pt x="37" y="0"/>
                        </a:lnTo>
                        <a:lnTo>
                          <a:pt x="25" y="8"/>
                        </a:lnTo>
                        <a:lnTo>
                          <a:pt x="16" y="14"/>
                        </a:lnTo>
                        <a:lnTo>
                          <a:pt x="16" y="22"/>
                        </a:lnTo>
                        <a:lnTo>
                          <a:pt x="6" y="29"/>
                        </a:lnTo>
                        <a:lnTo>
                          <a:pt x="0" y="37"/>
                        </a:lnTo>
                        <a:lnTo>
                          <a:pt x="10" y="37"/>
                        </a:lnTo>
                        <a:lnTo>
                          <a:pt x="16" y="27"/>
                        </a:lnTo>
                        <a:lnTo>
                          <a:pt x="31" y="18"/>
                        </a:lnTo>
                        <a:lnTo>
                          <a:pt x="37" y="2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E4D1EE"/>
                  </a:solidFill>
                  <a:ln w="3175">
                    <a:solidFill>
                      <a:srgbClr val="BFE2F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sv-SE" dirty="0"/>
                  </a:p>
                </p:txBody>
              </p:sp>
              <p:sp>
                <p:nvSpPr>
                  <p:cNvPr id="175" name="Freeform 74">
                    <a:extLst>
                      <a:ext uri="{FF2B5EF4-FFF2-40B4-BE49-F238E27FC236}">
                        <a16:creationId xmlns:a16="http://schemas.microsoft.com/office/drawing/2014/main" id="{0D02D16E-25FC-4739-AFFB-90C9104D1F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96" y="1394"/>
                    <a:ext cx="28" cy="27"/>
                  </a:xfrm>
                  <a:custGeom>
                    <a:avLst/>
                    <a:gdLst>
                      <a:gd name="T0" fmla="*/ 542328 w 39"/>
                      <a:gd name="T1" fmla="*/ 116017 h 40"/>
                      <a:gd name="T2" fmla="*/ 542328 w 39"/>
                      <a:gd name="T3" fmla="*/ 0 h 40"/>
                      <a:gd name="T4" fmla="*/ 542328 w 39"/>
                      <a:gd name="T5" fmla="*/ 116017 h 40"/>
                      <a:gd name="T6" fmla="*/ 542328 w 39"/>
                      <a:gd name="T7" fmla="*/ 116017 h 40"/>
                      <a:gd name="T8" fmla="*/ 0 w 39"/>
                      <a:gd name="T9" fmla="*/ 116017 h 40"/>
                      <a:gd name="T10" fmla="*/ 0 w 39"/>
                      <a:gd name="T11" fmla="*/ 116017 h 40"/>
                      <a:gd name="T12" fmla="*/ 542328 w 39"/>
                      <a:gd name="T13" fmla="*/ 116017 h 40"/>
                      <a:gd name="T14" fmla="*/ 542328 w 39"/>
                      <a:gd name="T15" fmla="*/ 116017 h 40"/>
                      <a:gd name="T16" fmla="*/ 542328 w 39"/>
                      <a:gd name="T17" fmla="*/ 116017 h 40"/>
                      <a:gd name="T18" fmla="*/ 542328 w 39"/>
                      <a:gd name="T19" fmla="*/ 116017 h 40"/>
                      <a:gd name="T20" fmla="*/ 542328 w 39"/>
                      <a:gd name="T21" fmla="*/ 116017 h 40"/>
                      <a:gd name="T22" fmla="*/ 542328 w 39"/>
                      <a:gd name="T23" fmla="*/ 116017 h 40"/>
                      <a:gd name="T24" fmla="*/ 542328 w 39"/>
                      <a:gd name="T25" fmla="*/ 116017 h 4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9"/>
                      <a:gd name="T40" fmla="*/ 0 h 40"/>
                      <a:gd name="T41" fmla="*/ 39 w 39"/>
                      <a:gd name="T42" fmla="*/ 40 h 40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9" h="40">
                        <a:moveTo>
                          <a:pt x="35" y="4"/>
                        </a:moveTo>
                        <a:lnTo>
                          <a:pt x="35" y="0"/>
                        </a:lnTo>
                        <a:lnTo>
                          <a:pt x="27" y="7"/>
                        </a:lnTo>
                        <a:lnTo>
                          <a:pt x="14" y="7"/>
                        </a:lnTo>
                        <a:lnTo>
                          <a:pt x="0" y="23"/>
                        </a:lnTo>
                        <a:lnTo>
                          <a:pt x="0" y="25"/>
                        </a:lnTo>
                        <a:lnTo>
                          <a:pt x="14" y="15"/>
                        </a:lnTo>
                        <a:lnTo>
                          <a:pt x="16" y="23"/>
                        </a:lnTo>
                        <a:lnTo>
                          <a:pt x="16" y="40"/>
                        </a:lnTo>
                        <a:lnTo>
                          <a:pt x="33" y="38"/>
                        </a:lnTo>
                        <a:lnTo>
                          <a:pt x="39" y="25"/>
                        </a:lnTo>
                        <a:lnTo>
                          <a:pt x="35" y="11"/>
                        </a:lnTo>
                        <a:lnTo>
                          <a:pt x="35" y="4"/>
                        </a:lnTo>
                        <a:close/>
                      </a:path>
                    </a:pathLst>
                  </a:custGeom>
                  <a:solidFill>
                    <a:srgbClr val="E4D1EE"/>
                  </a:solidFill>
                  <a:ln w="3175">
                    <a:solidFill>
                      <a:srgbClr val="BFE2F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sv-SE" dirty="0"/>
                  </a:p>
                </p:txBody>
              </p:sp>
              <p:sp>
                <p:nvSpPr>
                  <p:cNvPr id="176" name="Freeform 75">
                    <a:extLst>
                      <a:ext uri="{FF2B5EF4-FFF2-40B4-BE49-F238E27FC236}">
                        <a16:creationId xmlns:a16="http://schemas.microsoft.com/office/drawing/2014/main" id="{AA8B0FE0-8BC8-4FF8-8C88-A5814E727B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2" y="1429"/>
                    <a:ext cx="18" cy="24"/>
                  </a:xfrm>
                  <a:custGeom>
                    <a:avLst/>
                    <a:gdLst>
                      <a:gd name="T0" fmla="*/ 582425 w 25"/>
                      <a:gd name="T1" fmla="*/ 0 h 39"/>
                      <a:gd name="T2" fmla="*/ 582425 w 25"/>
                      <a:gd name="T3" fmla="*/ 11497 h 39"/>
                      <a:gd name="T4" fmla="*/ 0 w 25"/>
                      <a:gd name="T5" fmla="*/ 11497 h 39"/>
                      <a:gd name="T6" fmla="*/ 582425 w 25"/>
                      <a:gd name="T7" fmla="*/ 11497 h 39"/>
                      <a:gd name="T8" fmla="*/ 582425 w 25"/>
                      <a:gd name="T9" fmla="*/ 11497 h 39"/>
                      <a:gd name="T10" fmla="*/ 582425 w 25"/>
                      <a:gd name="T11" fmla="*/ 11497 h 39"/>
                      <a:gd name="T12" fmla="*/ 582425 w 25"/>
                      <a:gd name="T13" fmla="*/ 11497 h 39"/>
                      <a:gd name="T14" fmla="*/ 582425 w 25"/>
                      <a:gd name="T15" fmla="*/ 0 h 39"/>
                      <a:gd name="T16" fmla="*/ 582425 w 25"/>
                      <a:gd name="T17" fmla="*/ 0 h 3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5"/>
                      <a:gd name="T28" fmla="*/ 0 h 39"/>
                      <a:gd name="T29" fmla="*/ 25 w 25"/>
                      <a:gd name="T30" fmla="*/ 39 h 3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5" h="39">
                        <a:moveTo>
                          <a:pt x="11" y="0"/>
                        </a:moveTo>
                        <a:lnTo>
                          <a:pt x="5" y="12"/>
                        </a:lnTo>
                        <a:lnTo>
                          <a:pt x="0" y="27"/>
                        </a:lnTo>
                        <a:lnTo>
                          <a:pt x="5" y="39"/>
                        </a:lnTo>
                        <a:lnTo>
                          <a:pt x="13" y="39"/>
                        </a:lnTo>
                        <a:lnTo>
                          <a:pt x="23" y="20"/>
                        </a:lnTo>
                        <a:lnTo>
                          <a:pt x="25" y="2"/>
                        </a:lnTo>
                        <a:lnTo>
                          <a:pt x="21" y="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BFE2F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sv-SE" dirty="0"/>
                  </a:p>
                </p:txBody>
              </p:sp>
              <p:sp>
                <p:nvSpPr>
                  <p:cNvPr id="177" name="Freeform 76">
                    <a:extLst>
                      <a:ext uri="{FF2B5EF4-FFF2-40B4-BE49-F238E27FC236}">
                        <a16:creationId xmlns:a16="http://schemas.microsoft.com/office/drawing/2014/main" id="{B9A5DC9C-1A1F-4F40-9830-D2CC4AF11C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50" y="1566"/>
                    <a:ext cx="33" cy="21"/>
                  </a:xfrm>
                  <a:custGeom>
                    <a:avLst/>
                    <a:gdLst>
                      <a:gd name="T0" fmla="*/ 5170625 w 42"/>
                      <a:gd name="T1" fmla="*/ 0 h 32"/>
                      <a:gd name="T2" fmla="*/ 5170625 w 42"/>
                      <a:gd name="T3" fmla="*/ 57367 h 32"/>
                      <a:gd name="T4" fmla="*/ 0 w 42"/>
                      <a:gd name="T5" fmla="*/ 57367 h 32"/>
                      <a:gd name="T6" fmla="*/ 5170625 w 42"/>
                      <a:gd name="T7" fmla="*/ 57367 h 32"/>
                      <a:gd name="T8" fmla="*/ 5170625 w 42"/>
                      <a:gd name="T9" fmla="*/ 57367 h 32"/>
                      <a:gd name="T10" fmla="*/ 5170625 w 42"/>
                      <a:gd name="T11" fmla="*/ 57367 h 32"/>
                      <a:gd name="T12" fmla="*/ 5170625 w 42"/>
                      <a:gd name="T13" fmla="*/ 57367 h 32"/>
                      <a:gd name="T14" fmla="*/ 5170625 w 42"/>
                      <a:gd name="T15" fmla="*/ 57367 h 32"/>
                      <a:gd name="T16" fmla="*/ 5170625 w 42"/>
                      <a:gd name="T17" fmla="*/ 0 h 3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2"/>
                      <a:gd name="T28" fmla="*/ 0 h 32"/>
                      <a:gd name="T29" fmla="*/ 42 w 42"/>
                      <a:gd name="T30" fmla="*/ 32 h 32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2" h="32">
                        <a:moveTo>
                          <a:pt x="37" y="0"/>
                        </a:moveTo>
                        <a:lnTo>
                          <a:pt x="19" y="13"/>
                        </a:lnTo>
                        <a:lnTo>
                          <a:pt x="0" y="31"/>
                        </a:lnTo>
                        <a:lnTo>
                          <a:pt x="10" y="32"/>
                        </a:lnTo>
                        <a:lnTo>
                          <a:pt x="27" y="29"/>
                        </a:lnTo>
                        <a:lnTo>
                          <a:pt x="37" y="19"/>
                        </a:lnTo>
                        <a:lnTo>
                          <a:pt x="40" y="13"/>
                        </a:lnTo>
                        <a:lnTo>
                          <a:pt x="42" y="4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1D527F"/>
                  </a:solidFill>
                  <a:ln w="3175">
                    <a:solidFill>
                      <a:srgbClr val="BFE2F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sv-SE" dirty="0"/>
                  </a:p>
                </p:txBody>
              </p:sp>
              <p:sp>
                <p:nvSpPr>
                  <p:cNvPr id="178" name="Freeform 78">
                    <a:extLst>
                      <a:ext uri="{FF2B5EF4-FFF2-40B4-BE49-F238E27FC236}">
                        <a16:creationId xmlns:a16="http://schemas.microsoft.com/office/drawing/2014/main" id="{1B993173-5CAB-4D0F-AAD9-F1A9150E4D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54" y="1657"/>
                    <a:ext cx="16" cy="21"/>
                  </a:xfrm>
                  <a:custGeom>
                    <a:avLst/>
                    <a:gdLst>
                      <a:gd name="T0" fmla="*/ 2395761 w 21"/>
                      <a:gd name="T1" fmla="*/ 57367 h 32"/>
                      <a:gd name="T2" fmla="*/ 2395761 w 21"/>
                      <a:gd name="T3" fmla="*/ 57367 h 32"/>
                      <a:gd name="T4" fmla="*/ 2395761 w 21"/>
                      <a:gd name="T5" fmla="*/ 57367 h 32"/>
                      <a:gd name="T6" fmla="*/ 2395761 w 21"/>
                      <a:gd name="T7" fmla="*/ 57367 h 32"/>
                      <a:gd name="T8" fmla="*/ 0 w 21"/>
                      <a:gd name="T9" fmla="*/ 0 h 32"/>
                      <a:gd name="T10" fmla="*/ 2395761 w 21"/>
                      <a:gd name="T11" fmla="*/ 57367 h 3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1"/>
                      <a:gd name="T19" fmla="*/ 0 h 32"/>
                      <a:gd name="T20" fmla="*/ 21 w 21"/>
                      <a:gd name="T21" fmla="*/ 32 h 3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" h="32">
                        <a:moveTo>
                          <a:pt x="10" y="32"/>
                        </a:moveTo>
                        <a:lnTo>
                          <a:pt x="21" y="23"/>
                        </a:lnTo>
                        <a:lnTo>
                          <a:pt x="15" y="13"/>
                        </a:lnTo>
                        <a:lnTo>
                          <a:pt x="8" y="6"/>
                        </a:lnTo>
                        <a:lnTo>
                          <a:pt x="0" y="0"/>
                        </a:lnTo>
                        <a:lnTo>
                          <a:pt x="10" y="3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BFE2F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sv-SE" dirty="0"/>
                  </a:p>
                </p:txBody>
              </p:sp>
              <p:sp>
                <p:nvSpPr>
                  <p:cNvPr id="179" name="Freeform 80">
                    <a:extLst>
                      <a:ext uri="{FF2B5EF4-FFF2-40B4-BE49-F238E27FC236}">
                        <a16:creationId xmlns:a16="http://schemas.microsoft.com/office/drawing/2014/main" id="{82A92FE5-65A0-4AB9-9AE0-DFE8FDE7B7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59" y="1164"/>
                    <a:ext cx="592" cy="806"/>
                  </a:xfrm>
                  <a:custGeom>
                    <a:avLst/>
                    <a:gdLst>
                      <a:gd name="T0" fmla="*/ 17301087 w 763"/>
                      <a:gd name="T1" fmla="*/ 558019 h 1249"/>
                      <a:gd name="T2" fmla="*/ 17301087 w 763"/>
                      <a:gd name="T3" fmla="*/ 558019 h 1249"/>
                      <a:gd name="T4" fmla="*/ 17301087 w 763"/>
                      <a:gd name="T5" fmla="*/ 558019 h 1249"/>
                      <a:gd name="T6" fmla="*/ 17301087 w 763"/>
                      <a:gd name="T7" fmla="*/ 558019 h 1249"/>
                      <a:gd name="T8" fmla="*/ 17301087 w 763"/>
                      <a:gd name="T9" fmla="*/ 558019 h 1249"/>
                      <a:gd name="T10" fmla="*/ 17301087 w 763"/>
                      <a:gd name="T11" fmla="*/ 558019 h 1249"/>
                      <a:gd name="T12" fmla="*/ 17301087 w 763"/>
                      <a:gd name="T13" fmla="*/ 558019 h 1249"/>
                      <a:gd name="T14" fmla="*/ 17301087 w 763"/>
                      <a:gd name="T15" fmla="*/ 558019 h 1249"/>
                      <a:gd name="T16" fmla="*/ 17301087 w 763"/>
                      <a:gd name="T17" fmla="*/ 558019 h 1249"/>
                      <a:gd name="T18" fmla="*/ 17301087 w 763"/>
                      <a:gd name="T19" fmla="*/ 558019 h 1249"/>
                      <a:gd name="T20" fmla="*/ 17301087 w 763"/>
                      <a:gd name="T21" fmla="*/ 558019 h 1249"/>
                      <a:gd name="T22" fmla="*/ 17301087 w 763"/>
                      <a:gd name="T23" fmla="*/ 558019 h 1249"/>
                      <a:gd name="T24" fmla="*/ 17301087 w 763"/>
                      <a:gd name="T25" fmla="*/ 558019 h 1249"/>
                      <a:gd name="T26" fmla="*/ 17301087 w 763"/>
                      <a:gd name="T27" fmla="*/ 558019 h 1249"/>
                      <a:gd name="T28" fmla="*/ 17301087 w 763"/>
                      <a:gd name="T29" fmla="*/ 558019 h 1249"/>
                      <a:gd name="T30" fmla="*/ 17301087 w 763"/>
                      <a:gd name="T31" fmla="*/ 558019 h 1249"/>
                      <a:gd name="T32" fmla="*/ 17301087 w 763"/>
                      <a:gd name="T33" fmla="*/ 558019 h 1249"/>
                      <a:gd name="T34" fmla="*/ 17301087 w 763"/>
                      <a:gd name="T35" fmla="*/ 558019 h 1249"/>
                      <a:gd name="T36" fmla="*/ 17301087 w 763"/>
                      <a:gd name="T37" fmla="*/ 558019 h 1249"/>
                      <a:gd name="T38" fmla="*/ 17301087 w 763"/>
                      <a:gd name="T39" fmla="*/ 558019 h 1249"/>
                      <a:gd name="T40" fmla="*/ 17301087 w 763"/>
                      <a:gd name="T41" fmla="*/ 558019 h 1249"/>
                      <a:gd name="T42" fmla="*/ 17301087 w 763"/>
                      <a:gd name="T43" fmla="*/ 558019 h 1249"/>
                      <a:gd name="T44" fmla="*/ 17301087 w 763"/>
                      <a:gd name="T45" fmla="*/ 558019 h 1249"/>
                      <a:gd name="T46" fmla="*/ 17301087 w 763"/>
                      <a:gd name="T47" fmla="*/ 558019 h 1249"/>
                      <a:gd name="T48" fmla="*/ 17301087 w 763"/>
                      <a:gd name="T49" fmla="*/ 558019 h 1249"/>
                      <a:gd name="T50" fmla="*/ 17301087 w 763"/>
                      <a:gd name="T51" fmla="*/ 558019 h 1249"/>
                      <a:gd name="T52" fmla="*/ 17301087 w 763"/>
                      <a:gd name="T53" fmla="*/ 0 h 1249"/>
                      <a:gd name="T54" fmla="*/ 17301087 w 763"/>
                      <a:gd name="T55" fmla="*/ 558019 h 1249"/>
                      <a:gd name="T56" fmla="*/ 17301087 w 763"/>
                      <a:gd name="T57" fmla="*/ 558019 h 1249"/>
                      <a:gd name="T58" fmla="*/ 17301087 w 763"/>
                      <a:gd name="T59" fmla="*/ 558019 h 1249"/>
                      <a:gd name="T60" fmla="*/ 17301087 w 763"/>
                      <a:gd name="T61" fmla="*/ 558019 h 1249"/>
                      <a:gd name="T62" fmla="*/ 17301087 w 763"/>
                      <a:gd name="T63" fmla="*/ 558019 h 1249"/>
                      <a:gd name="T64" fmla="*/ 17301087 w 763"/>
                      <a:gd name="T65" fmla="*/ 558019 h 1249"/>
                      <a:gd name="T66" fmla="*/ 17301087 w 763"/>
                      <a:gd name="T67" fmla="*/ 558019 h 1249"/>
                      <a:gd name="T68" fmla="*/ 17301087 w 763"/>
                      <a:gd name="T69" fmla="*/ 558019 h 1249"/>
                      <a:gd name="T70" fmla="*/ 17301087 w 763"/>
                      <a:gd name="T71" fmla="*/ 558019 h 1249"/>
                      <a:gd name="T72" fmla="*/ 17301087 w 763"/>
                      <a:gd name="T73" fmla="*/ 558019 h 1249"/>
                      <a:gd name="T74" fmla="*/ 17301087 w 763"/>
                      <a:gd name="T75" fmla="*/ 558019 h 1249"/>
                      <a:gd name="T76" fmla="*/ 17301087 w 763"/>
                      <a:gd name="T77" fmla="*/ 558019 h 1249"/>
                      <a:gd name="T78" fmla="*/ 17301087 w 763"/>
                      <a:gd name="T79" fmla="*/ 558019 h 1249"/>
                      <a:gd name="T80" fmla="*/ 17301087 w 763"/>
                      <a:gd name="T81" fmla="*/ 558019 h 1249"/>
                      <a:gd name="T82" fmla="*/ 17301087 w 763"/>
                      <a:gd name="T83" fmla="*/ 558019 h 1249"/>
                      <a:gd name="T84" fmla="*/ 17301087 w 763"/>
                      <a:gd name="T85" fmla="*/ 558019 h 1249"/>
                      <a:gd name="T86" fmla="*/ 17301087 w 763"/>
                      <a:gd name="T87" fmla="*/ 558019 h 1249"/>
                      <a:gd name="T88" fmla="*/ 17301087 w 763"/>
                      <a:gd name="T89" fmla="*/ 558019 h 1249"/>
                      <a:gd name="T90" fmla="*/ 17301087 w 763"/>
                      <a:gd name="T91" fmla="*/ 558019 h 1249"/>
                      <a:gd name="T92" fmla="*/ 17301087 w 763"/>
                      <a:gd name="T93" fmla="*/ 558019 h 1249"/>
                      <a:gd name="T94" fmla="*/ 17301087 w 763"/>
                      <a:gd name="T95" fmla="*/ 558019 h 1249"/>
                      <a:gd name="T96" fmla="*/ 17301087 w 763"/>
                      <a:gd name="T97" fmla="*/ 558019 h 1249"/>
                      <a:gd name="T98" fmla="*/ 17301087 w 763"/>
                      <a:gd name="T99" fmla="*/ 558019 h 1249"/>
                      <a:gd name="T100" fmla="*/ 17301087 w 763"/>
                      <a:gd name="T101" fmla="*/ 558019 h 1249"/>
                      <a:gd name="T102" fmla="*/ 17301087 w 763"/>
                      <a:gd name="T103" fmla="*/ 558019 h 1249"/>
                      <a:gd name="T104" fmla="*/ 17301087 w 763"/>
                      <a:gd name="T105" fmla="*/ 558019 h 1249"/>
                      <a:gd name="T106" fmla="*/ 17301087 w 763"/>
                      <a:gd name="T107" fmla="*/ 558019 h 1249"/>
                      <a:gd name="T108" fmla="*/ 17301087 w 763"/>
                      <a:gd name="T109" fmla="*/ 558019 h 1249"/>
                      <a:gd name="T110" fmla="*/ 17301087 w 763"/>
                      <a:gd name="T111" fmla="*/ 558019 h 1249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763"/>
                      <a:gd name="T169" fmla="*/ 0 h 1249"/>
                      <a:gd name="T170" fmla="*/ 763 w 763"/>
                      <a:gd name="T171" fmla="*/ 1249 h 1249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763" h="1249">
                        <a:moveTo>
                          <a:pt x="227" y="1034"/>
                        </a:moveTo>
                        <a:lnTo>
                          <a:pt x="223" y="1034"/>
                        </a:lnTo>
                        <a:lnTo>
                          <a:pt x="208" y="1037"/>
                        </a:lnTo>
                        <a:lnTo>
                          <a:pt x="189" y="1034"/>
                        </a:lnTo>
                        <a:lnTo>
                          <a:pt x="183" y="1026"/>
                        </a:lnTo>
                        <a:lnTo>
                          <a:pt x="187" y="1009"/>
                        </a:lnTo>
                        <a:lnTo>
                          <a:pt x="183" y="1001"/>
                        </a:lnTo>
                        <a:lnTo>
                          <a:pt x="183" y="997"/>
                        </a:lnTo>
                        <a:lnTo>
                          <a:pt x="164" y="1001"/>
                        </a:lnTo>
                        <a:lnTo>
                          <a:pt x="146" y="1009"/>
                        </a:lnTo>
                        <a:lnTo>
                          <a:pt x="131" y="1012"/>
                        </a:lnTo>
                        <a:lnTo>
                          <a:pt x="123" y="1009"/>
                        </a:lnTo>
                        <a:lnTo>
                          <a:pt x="123" y="1005"/>
                        </a:lnTo>
                        <a:lnTo>
                          <a:pt x="119" y="1001"/>
                        </a:lnTo>
                        <a:lnTo>
                          <a:pt x="118" y="991"/>
                        </a:lnTo>
                        <a:lnTo>
                          <a:pt x="114" y="982"/>
                        </a:lnTo>
                        <a:lnTo>
                          <a:pt x="114" y="972"/>
                        </a:lnTo>
                        <a:lnTo>
                          <a:pt x="112" y="966"/>
                        </a:lnTo>
                        <a:lnTo>
                          <a:pt x="127" y="964"/>
                        </a:lnTo>
                        <a:lnTo>
                          <a:pt x="150" y="957"/>
                        </a:lnTo>
                        <a:lnTo>
                          <a:pt x="171" y="953"/>
                        </a:lnTo>
                        <a:lnTo>
                          <a:pt x="229" y="932"/>
                        </a:lnTo>
                        <a:lnTo>
                          <a:pt x="246" y="915"/>
                        </a:lnTo>
                        <a:lnTo>
                          <a:pt x="258" y="901"/>
                        </a:lnTo>
                        <a:lnTo>
                          <a:pt x="248" y="895"/>
                        </a:lnTo>
                        <a:lnTo>
                          <a:pt x="248" y="886"/>
                        </a:lnTo>
                        <a:lnTo>
                          <a:pt x="254" y="872"/>
                        </a:lnTo>
                        <a:lnTo>
                          <a:pt x="258" y="853"/>
                        </a:lnTo>
                        <a:lnTo>
                          <a:pt x="258" y="838"/>
                        </a:lnTo>
                        <a:lnTo>
                          <a:pt x="239" y="838"/>
                        </a:lnTo>
                        <a:lnTo>
                          <a:pt x="214" y="845"/>
                        </a:lnTo>
                        <a:lnTo>
                          <a:pt x="204" y="840"/>
                        </a:lnTo>
                        <a:lnTo>
                          <a:pt x="254" y="811"/>
                        </a:lnTo>
                        <a:lnTo>
                          <a:pt x="279" y="799"/>
                        </a:lnTo>
                        <a:lnTo>
                          <a:pt x="302" y="792"/>
                        </a:lnTo>
                        <a:lnTo>
                          <a:pt x="331" y="801"/>
                        </a:lnTo>
                        <a:lnTo>
                          <a:pt x="352" y="805"/>
                        </a:lnTo>
                        <a:lnTo>
                          <a:pt x="367" y="811"/>
                        </a:lnTo>
                        <a:lnTo>
                          <a:pt x="377" y="799"/>
                        </a:lnTo>
                        <a:lnTo>
                          <a:pt x="384" y="799"/>
                        </a:lnTo>
                        <a:lnTo>
                          <a:pt x="377" y="792"/>
                        </a:lnTo>
                        <a:lnTo>
                          <a:pt x="375" y="784"/>
                        </a:lnTo>
                        <a:lnTo>
                          <a:pt x="379" y="774"/>
                        </a:lnTo>
                        <a:lnTo>
                          <a:pt x="386" y="761"/>
                        </a:lnTo>
                        <a:lnTo>
                          <a:pt x="402" y="751"/>
                        </a:lnTo>
                        <a:lnTo>
                          <a:pt x="386" y="744"/>
                        </a:lnTo>
                        <a:lnTo>
                          <a:pt x="396" y="724"/>
                        </a:lnTo>
                        <a:lnTo>
                          <a:pt x="408" y="721"/>
                        </a:lnTo>
                        <a:lnTo>
                          <a:pt x="415" y="703"/>
                        </a:lnTo>
                        <a:lnTo>
                          <a:pt x="419" y="692"/>
                        </a:lnTo>
                        <a:lnTo>
                          <a:pt x="427" y="684"/>
                        </a:lnTo>
                        <a:lnTo>
                          <a:pt x="419" y="678"/>
                        </a:lnTo>
                        <a:lnTo>
                          <a:pt x="404" y="688"/>
                        </a:lnTo>
                        <a:lnTo>
                          <a:pt x="392" y="688"/>
                        </a:lnTo>
                        <a:lnTo>
                          <a:pt x="379" y="688"/>
                        </a:lnTo>
                        <a:lnTo>
                          <a:pt x="379" y="678"/>
                        </a:lnTo>
                        <a:lnTo>
                          <a:pt x="377" y="669"/>
                        </a:lnTo>
                        <a:lnTo>
                          <a:pt x="377" y="665"/>
                        </a:lnTo>
                        <a:lnTo>
                          <a:pt x="371" y="669"/>
                        </a:lnTo>
                        <a:lnTo>
                          <a:pt x="369" y="669"/>
                        </a:lnTo>
                        <a:lnTo>
                          <a:pt x="369" y="655"/>
                        </a:lnTo>
                        <a:lnTo>
                          <a:pt x="360" y="638"/>
                        </a:lnTo>
                        <a:lnTo>
                          <a:pt x="360" y="625"/>
                        </a:lnTo>
                        <a:lnTo>
                          <a:pt x="367" y="613"/>
                        </a:lnTo>
                        <a:lnTo>
                          <a:pt x="377" y="603"/>
                        </a:lnTo>
                        <a:lnTo>
                          <a:pt x="386" y="588"/>
                        </a:lnTo>
                        <a:lnTo>
                          <a:pt x="396" y="578"/>
                        </a:lnTo>
                        <a:lnTo>
                          <a:pt x="404" y="575"/>
                        </a:lnTo>
                        <a:lnTo>
                          <a:pt x="413" y="571"/>
                        </a:lnTo>
                        <a:lnTo>
                          <a:pt x="419" y="573"/>
                        </a:lnTo>
                        <a:lnTo>
                          <a:pt x="427" y="571"/>
                        </a:lnTo>
                        <a:lnTo>
                          <a:pt x="415" y="567"/>
                        </a:lnTo>
                        <a:lnTo>
                          <a:pt x="392" y="557"/>
                        </a:lnTo>
                        <a:lnTo>
                          <a:pt x="379" y="559"/>
                        </a:lnTo>
                        <a:lnTo>
                          <a:pt x="377" y="567"/>
                        </a:lnTo>
                        <a:lnTo>
                          <a:pt x="367" y="567"/>
                        </a:lnTo>
                        <a:lnTo>
                          <a:pt x="348" y="571"/>
                        </a:lnTo>
                        <a:lnTo>
                          <a:pt x="327" y="563"/>
                        </a:lnTo>
                        <a:lnTo>
                          <a:pt x="317" y="557"/>
                        </a:lnTo>
                        <a:lnTo>
                          <a:pt x="313" y="555"/>
                        </a:lnTo>
                        <a:lnTo>
                          <a:pt x="310" y="567"/>
                        </a:lnTo>
                        <a:lnTo>
                          <a:pt x="302" y="575"/>
                        </a:lnTo>
                        <a:lnTo>
                          <a:pt x="294" y="571"/>
                        </a:lnTo>
                        <a:lnTo>
                          <a:pt x="285" y="552"/>
                        </a:lnTo>
                        <a:lnTo>
                          <a:pt x="275" y="544"/>
                        </a:lnTo>
                        <a:lnTo>
                          <a:pt x="269" y="544"/>
                        </a:lnTo>
                        <a:lnTo>
                          <a:pt x="267" y="548"/>
                        </a:lnTo>
                        <a:lnTo>
                          <a:pt x="262" y="571"/>
                        </a:lnTo>
                        <a:lnTo>
                          <a:pt x="258" y="571"/>
                        </a:lnTo>
                        <a:lnTo>
                          <a:pt x="254" y="563"/>
                        </a:lnTo>
                        <a:lnTo>
                          <a:pt x="250" y="525"/>
                        </a:lnTo>
                        <a:lnTo>
                          <a:pt x="258" y="515"/>
                        </a:lnTo>
                        <a:lnTo>
                          <a:pt x="264" y="527"/>
                        </a:lnTo>
                        <a:lnTo>
                          <a:pt x="267" y="513"/>
                        </a:lnTo>
                        <a:lnTo>
                          <a:pt x="275" y="502"/>
                        </a:lnTo>
                        <a:lnTo>
                          <a:pt x="292" y="486"/>
                        </a:lnTo>
                        <a:lnTo>
                          <a:pt x="302" y="467"/>
                        </a:lnTo>
                        <a:lnTo>
                          <a:pt x="315" y="456"/>
                        </a:lnTo>
                        <a:lnTo>
                          <a:pt x="317" y="440"/>
                        </a:lnTo>
                        <a:lnTo>
                          <a:pt x="310" y="431"/>
                        </a:lnTo>
                        <a:lnTo>
                          <a:pt x="308" y="423"/>
                        </a:lnTo>
                        <a:lnTo>
                          <a:pt x="310" y="413"/>
                        </a:lnTo>
                        <a:lnTo>
                          <a:pt x="313" y="406"/>
                        </a:lnTo>
                        <a:lnTo>
                          <a:pt x="315" y="398"/>
                        </a:lnTo>
                        <a:lnTo>
                          <a:pt x="319" y="394"/>
                        </a:lnTo>
                        <a:lnTo>
                          <a:pt x="327" y="386"/>
                        </a:lnTo>
                        <a:lnTo>
                          <a:pt x="335" y="386"/>
                        </a:lnTo>
                        <a:lnTo>
                          <a:pt x="335" y="383"/>
                        </a:lnTo>
                        <a:lnTo>
                          <a:pt x="327" y="375"/>
                        </a:lnTo>
                        <a:lnTo>
                          <a:pt x="323" y="367"/>
                        </a:lnTo>
                        <a:lnTo>
                          <a:pt x="317" y="363"/>
                        </a:lnTo>
                        <a:lnTo>
                          <a:pt x="313" y="383"/>
                        </a:lnTo>
                        <a:lnTo>
                          <a:pt x="310" y="383"/>
                        </a:lnTo>
                        <a:lnTo>
                          <a:pt x="308" y="381"/>
                        </a:lnTo>
                        <a:lnTo>
                          <a:pt x="300" y="375"/>
                        </a:lnTo>
                        <a:lnTo>
                          <a:pt x="298" y="375"/>
                        </a:lnTo>
                        <a:lnTo>
                          <a:pt x="292" y="383"/>
                        </a:lnTo>
                        <a:lnTo>
                          <a:pt x="288" y="383"/>
                        </a:lnTo>
                        <a:lnTo>
                          <a:pt x="283" y="386"/>
                        </a:lnTo>
                        <a:lnTo>
                          <a:pt x="285" y="381"/>
                        </a:lnTo>
                        <a:lnTo>
                          <a:pt x="287" y="371"/>
                        </a:lnTo>
                        <a:lnTo>
                          <a:pt x="304" y="346"/>
                        </a:lnTo>
                        <a:lnTo>
                          <a:pt x="310" y="338"/>
                        </a:lnTo>
                        <a:lnTo>
                          <a:pt x="308" y="338"/>
                        </a:lnTo>
                        <a:lnTo>
                          <a:pt x="285" y="356"/>
                        </a:lnTo>
                        <a:lnTo>
                          <a:pt x="277" y="356"/>
                        </a:lnTo>
                        <a:lnTo>
                          <a:pt x="277" y="365"/>
                        </a:lnTo>
                        <a:lnTo>
                          <a:pt x="279" y="379"/>
                        </a:lnTo>
                        <a:lnTo>
                          <a:pt x="277" y="386"/>
                        </a:lnTo>
                        <a:lnTo>
                          <a:pt x="275" y="398"/>
                        </a:lnTo>
                        <a:lnTo>
                          <a:pt x="267" y="406"/>
                        </a:lnTo>
                        <a:lnTo>
                          <a:pt x="258" y="415"/>
                        </a:lnTo>
                        <a:lnTo>
                          <a:pt x="246" y="431"/>
                        </a:lnTo>
                        <a:lnTo>
                          <a:pt x="235" y="450"/>
                        </a:lnTo>
                        <a:lnTo>
                          <a:pt x="227" y="456"/>
                        </a:lnTo>
                        <a:lnTo>
                          <a:pt x="219" y="450"/>
                        </a:lnTo>
                        <a:lnTo>
                          <a:pt x="219" y="448"/>
                        </a:lnTo>
                        <a:lnTo>
                          <a:pt x="233" y="427"/>
                        </a:lnTo>
                        <a:lnTo>
                          <a:pt x="242" y="413"/>
                        </a:lnTo>
                        <a:lnTo>
                          <a:pt x="254" y="404"/>
                        </a:lnTo>
                        <a:lnTo>
                          <a:pt x="258" y="396"/>
                        </a:lnTo>
                        <a:lnTo>
                          <a:pt x="264" y="386"/>
                        </a:lnTo>
                        <a:lnTo>
                          <a:pt x="262" y="381"/>
                        </a:lnTo>
                        <a:lnTo>
                          <a:pt x="254" y="381"/>
                        </a:lnTo>
                        <a:lnTo>
                          <a:pt x="258" y="367"/>
                        </a:lnTo>
                        <a:lnTo>
                          <a:pt x="264" y="352"/>
                        </a:lnTo>
                        <a:lnTo>
                          <a:pt x="273" y="344"/>
                        </a:lnTo>
                        <a:lnTo>
                          <a:pt x="273" y="336"/>
                        </a:lnTo>
                        <a:lnTo>
                          <a:pt x="277" y="331"/>
                        </a:lnTo>
                        <a:lnTo>
                          <a:pt x="283" y="321"/>
                        </a:lnTo>
                        <a:lnTo>
                          <a:pt x="285" y="315"/>
                        </a:lnTo>
                        <a:lnTo>
                          <a:pt x="298" y="304"/>
                        </a:lnTo>
                        <a:lnTo>
                          <a:pt x="302" y="294"/>
                        </a:lnTo>
                        <a:lnTo>
                          <a:pt x="313" y="283"/>
                        </a:lnTo>
                        <a:lnTo>
                          <a:pt x="315" y="275"/>
                        </a:lnTo>
                        <a:lnTo>
                          <a:pt x="315" y="273"/>
                        </a:lnTo>
                        <a:lnTo>
                          <a:pt x="310" y="273"/>
                        </a:lnTo>
                        <a:lnTo>
                          <a:pt x="294" y="279"/>
                        </a:lnTo>
                        <a:lnTo>
                          <a:pt x="279" y="285"/>
                        </a:lnTo>
                        <a:lnTo>
                          <a:pt x="277" y="285"/>
                        </a:lnTo>
                        <a:lnTo>
                          <a:pt x="269" y="273"/>
                        </a:lnTo>
                        <a:lnTo>
                          <a:pt x="262" y="269"/>
                        </a:lnTo>
                        <a:lnTo>
                          <a:pt x="264" y="258"/>
                        </a:lnTo>
                        <a:lnTo>
                          <a:pt x="267" y="252"/>
                        </a:lnTo>
                        <a:lnTo>
                          <a:pt x="262" y="250"/>
                        </a:lnTo>
                        <a:lnTo>
                          <a:pt x="254" y="246"/>
                        </a:lnTo>
                        <a:lnTo>
                          <a:pt x="254" y="242"/>
                        </a:lnTo>
                        <a:lnTo>
                          <a:pt x="262" y="239"/>
                        </a:lnTo>
                        <a:lnTo>
                          <a:pt x="277" y="239"/>
                        </a:lnTo>
                        <a:lnTo>
                          <a:pt x="279" y="239"/>
                        </a:lnTo>
                        <a:lnTo>
                          <a:pt x="283" y="229"/>
                        </a:lnTo>
                        <a:lnTo>
                          <a:pt x="283" y="221"/>
                        </a:lnTo>
                        <a:lnTo>
                          <a:pt x="285" y="219"/>
                        </a:lnTo>
                        <a:lnTo>
                          <a:pt x="292" y="212"/>
                        </a:lnTo>
                        <a:lnTo>
                          <a:pt x="298" y="210"/>
                        </a:lnTo>
                        <a:lnTo>
                          <a:pt x="300" y="200"/>
                        </a:lnTo>
                        <a:lnTo>
                          <a:pt x="308" y="194"/>
                        </a:lnTo>
                        <a:lnTo>
                          <a:pt x="310" y="194"/>
                        </a:lnTo>
                        <a:lnTo>
                          <a:pt x="313" y="185"/>
                        </a:lnTo>
                        <a:lnTo>
                          <a:pt x="313" y="183"/>
                        </a:lnTo>
                        <a:lnTo>
                          <a:pt x="315" y="179"/>
                        </a:lnTo>
                        <a:lnTo>
                          <a:pt x="327" y="173"/>
                        </a:lnTo>
                        <a:lnTo>
                          <a:pt x="327" y="169"/>
                        </a:lnTo>
                        <a:lnTo>
                          <a:pt x="319" y="168"/>
                        </a:lnTo>
                        <a:lnTo>
                          <a:pt x="319" y="166"/>
                        </a:lnTo>
                        <a:lnTo>
                          <a:pt x="327" y="162"/>
                        </a:lnTo>
                        <a:lnTo>
                          <a:pt x="331" y="158"/>
                        </a:lnTo>
                        <a:lnTo>
                          <a:pt x="315" y="154"/>
                        </a:lnTo>
                        <a:lnTo>
                          <a:pt x="304" y="152"/>
                        </a:lnTo>
                        <a:lnTo>
                          <a:pt x="304" y="146"/>
                        </a:lnTo>
                        <a:lnTo>
                          <a:pt x="310" y="131"/>
                        </a:lnTo>
                        <a:lnTo>
                          <a:pt x="315" y="127"/>
                        </a:lnTo>
                        <a:lnTo>
                          <a:pt x="327" y="131"/>
                        </a:lnTo>
                        <a:lnTo>
                          <a:pt x="319" y="123"/>
                        </a:lnTo>
                        <a:lnTo>
                          <a:pt x="323" y="118"/>
                        </a:lnTo>
                        <a:lnTo>
                          <a:pt x="327" y="108"/>
                        </a:lnTo>
                        <a:lnTo>
                          <a:pt x="327" y="102"/>
                        </a:lnTo>
                        <a:lnTo>
                          <a:pt x="327" y="93"/>
                        </a:lnTo>
                        <a:lnTo>
                          <a:pt x="335" y="91"/>
                        </a:lnTo>
                        <a:lnTo>
                          <a:pt x="344" y="91"/>
                        </a:lnTo>
                        <a:lnTo>
                          <a:pt x="352" y="85"/>
                        </a:lnTo>
                        <a:lnTo>
                          <a:pt x="360" y="85"/>
                        </a:lnTo>
                        <a:lnTo>
                          <a:pt x="367" y="85"/>
                        </a:lnTo>
                        <a:lnTo>
                          <a:pt x="375" y="83"/>
                        </a:lnTo>
                        <a:lnTo>
                          <a:pt x="367" y="66"/>
                        </a:lnTo>
                        <a:lnTo>
                          <a:pt x="367" y="62"/>
                        </a:lnTo>
                        <a:lnTo>
                          <a:pt x="375" y="60"/>
                        </a:lnTo>
                        <a:lnTo>
                          <a:pt x="379" y="41"/>
                        </a:lnTo>
                        <a:lnTo>
                          <a:pt x="384" y="41"/>
                        </a:lnTo>
                        <a:lnTo>
                          <a:pt x="394" y="45"/>
                        </a:lnTo>
                        <a:lnTo>
                          <a:pt x="396" y="41"/>
                        </a:lnTo>
                        <a:lnTo>
                          <a:pt x="400" y="33"/>
                        </a:lnTo>
                        <a:lnTo>
                          <a:pt x="402" y="22"/>
                        </a:lnTo>
                        <a:lnTo>
                          <a:pt x="411" y="12"/>
                        </a:lnTo>
                        <a:lnTo>
                          <a:pt x="427" y="0"/>
                        </a:lnTo>
                        <a:lnTo>
                          <a:pt x="436" y="2"/>
                        </a:lnTo>
                        <a:lnTo>
                          <a:pt x="440" y="0"/>
                        </a:lnTo>
                        <a:lnTo>
                          <a:pt x="452" y="6"/>
                        </a:lnTo>
                        <a:lnTo>
                          <a:pt x="454" y="6"/>
                        </a:lnTo>
                        <a:lnTo>
                          <a:pt x="463" y="16"/>
                        </a:lnTo>
                        <a:lnTo>
                          <a:pt x="467" y="16"/>
                        </a:lnTo>
                        <a:lnTo>
                          <a:pt x="482" y="18"/>
                        </a:lnTo>
                        <a:lnTo>
                          <a:pt x="490" y="18"/>
                        </a:lnTo>
                        <a:lnTo>
                          <a:pt x="505" y="23"/>
                        </a:lnTo>
                        <a:lnTo>
                          <a:pt x="527" y="23"/>
                        </a:lnTo>
                        <a:lnTo>
                          <a:pt x="538" y="23"/>
                        </a:lnTo>
                        <a:lnTo>
                          <a:pt x="542" y="23"/>
                        </a:lnTo>
                        <a:lnTo>
                          <a:pt x="548" y="23"/>
                        </a:lnTo>
                        <a:lnTo>
                          <a:pt x="565" y="31"/>
                        </a:lnTo>
                        <a:lnTo>
                          <a:pt x="555" y="47"/>
                        </a:lnTo>
                        <a:lnTo>
                          <a:pt x="552" y="66"/>
                        </a:lnTo>
                        <a:lnTo>
                          <a:pt x="528" y="75"/>
                        </a:lnTo>
                        <a:lnTo>
                          <a:pt x="513" y="93"/>
                        </a:lnTo>
                        <a:lnTo>
                          <a:pt x="479" y="102"/>
                        </a:lnTo>
                        <a:lnTo>
                          <a:pt x="459" y="118"/>
                        </a:lnTo>
                        <a:lnTo>
                          <a:pt x="459" y="114"/>
                        </a:lnTo>
                        <a:lnTo>
                          <a:pt x="454" y="123"/>
                        </a:lnTo>
                        <a:lnTo>
                          <a:pt x="471" y="131"/>
                        </a:lnTo>
                        <a:lnTo>
                          <a:pt x="477" y="131"/>
                        </a:lnTo>
                        <a:lnTo>
                          <a:pt x="459" y="143"/>
                        </a:lnTo>
                        <a:lnTo>
                          <a:pt x="438" y="143"/>
                        </a:lnTo>
                        <a:lnTo>
                          <a:pt x="436" y="150"/>
                        </a:lnTo>
                        <a:lnTo>
                          <a:pt x="448" y="150"/>
                        </a:lnTo>
                        <a:lnTo>
                          <a:pt x="446" y="154"/>
                        </a:lnTo>
                        <a:lnTo>
                          <a:pt x="440" y="162"/>
                        </a:lnTo>
                        <a:lnTo>
                          <a:pt x="446" y="169"/>
                        </a:lnTo>
                        <a:lnTo>
                          <a:pt x="459" y="162"/>
                        </a:lnTo>
                        <a:lnTo>
                          <a:pt x="515" y="160"/>
                        </a:lnTo>
                        <a:lnTo>
                          <a:pt x="530" y="169"/>
                        </a:lnTo>
                        <a:lnTo>
                          <a:pt x="548" y="169"/>
                        </a:lnTo>
                        <a:lnTo>
                          <a:pt x="565" y="175"/>
                        </a:lnTo>
                        <a:lnTo>
                          <a:pt x="580" y="183"/>
                        </a:lnTo>
                        <a:lnTo>
                          <a:pt x="598" y="185"/>
                        </a:lnTo>
                        <a:lnTo>
                          <a:pt x="615" y="191"/>
                        </a:lnTo>
                        <a:lnTo>
                          <a:pt x="623" y="194"/>
                        </a:lnTo>
                        <a:lnTo>
                          <a:pt x="623" y="210"/>
                        </a:lnTo>
                        <a:lnTo>
                          <a:pt x="617" y="235"/>
                        </a:lnTo>
                        <a:lnTo>
                          <a:pt x="607" y="239"/>
                        </a:lnTo>
                        <a:lnTo>
                          <a:pt x="600" y="246"/>
                        </a:lnTo>
                        <a:lnTo>
                          <a:pt x="590" y="252"/>
                        </a:lnTo>
                        <a:lnTo>
                          <a:pt x="586" y="265"/>
                        </a:lnTo>
                        <a:lnTo>
                          <a:pt x="582" y="279"/>
                        </a:lnTo>
                        <a:lnTo>
                          <a:pt x="569" y="290"/>
                        </a:lnTo>
                        <a:lnTo>
                          <a:pt x="565" y="306"/>
                        </a:lnTo>
                        <a:lnTo>
                          <a:pt x="561" y="306"/>
                        </a:lnTo>
                        <a:lnTo>
                          <a:pt x="557" y="312"/>
                        </a:lnTo>
                        <a:lnTo>
                          <a:pt x="553" y="313"/>
                        </a:lnTo>
                        <a:lnTo>
                          <a:pt x="538" y="329"/>
                        </a:lnTo>
                        <a:lnTo>
                          <a:pt x="530" y="338"/>
                        </a:lnTo>
                        <a:lnTo>
                          <a:pt x="521" y="350"/>
                        </a:lnTo>
                        <a:lnTo>
                          <a:pt x="511" y="356"/>
                        </a:lnTo>
                        <a:lnTo>
                          <a:pt x="496" y="350"/>
                        </a:lnTo>
                        <a:lnTo>
                          <a:pt x="496" y="356"/>
                        </a:lnTo>
                        <a:lnTo>
                          <a:pt x="502" y="363"/>
                        </a:lnTo>
                        <a:lnTo>
                          <a:pt x="507" y="381"/>
                        </a:lnTo>
                        <a:lnTo>
                          <a:pt x="513" y="390"/>
                        </a:lnTo>
                        <a:lnTo>
                          <a:pt x="496" y="394"/>
                        </a:lnTo>
                        <a:lnTo>
                          <a:pt x="482" y="388"/>
                        </a:lnTo>
                        <a:lnTo>
                          <a:pt x="471" y="390"/>
                        </a:lnTo>
                        <a:lnTo>
                          <a:pt x="456" y="396"/>
                        </a:lnTo>
                        <a:lnTo>
                          <a:pt x="452" y="406"/>
                        </a:lnTo>
                        <a:lnTo>
                          <a:pt x="452" y="411"/>
                        </a:lnTo>
                        <a:lnTo>
                          <a:pt x="461" y="415"/>
                        </a:lnTo>
                        <a:lnTo>
                          <a:pt x="471" y="423"/>
                        </a:lnTo>
                        <a:lnTo>
                          <a:pt x="488" y="419"/>
                        </a:lnTo>
                        <a:lnTo>
                          <a:pt x="500" y="419"/>
                        </a:lnTo>
                        <a:lnTo>
                          <a:pt x="507" y="423"/>
                        </a:lnTo>
                        <a:lnTo>
                          <a:pt x="517" y="431"/>
                        </a:lnTo>
                        <a:lnTo>
                          <a:pt x="530" y="446"/>
                        </a:lnTo>
                        <a:lnTo>
                          <a:pt x="544" y="457"/>
                        </a:lnTo>
                        <a:lnTo>
                          <a:pt x="552" y="479"/>
                        </a:lnTo>
                        <a:lnTo>
                          <a:pt x="561" y="500"/>
                        </a:lnTo>
                        <a:lnTo>
                          <a:pt x="573" y="511"/>
                        </a:lnTo>
                        <a:lnTo>
                          <a:pt x="569" y="532"/>
                        </a:lnTo>
                        <a:lnTo>
                          <a:pt x="567" y="555"/>
                        </a:lnTo>
                        <a:lnTo>
                          <a:pt x="565" y="573"/>
                        </a:lnTo>
                        <a:lnTo>
                          <a:pt x="565" y="588"/>
                        </a:lnTo>
                        <a:lnTo>
                          <a:pt x="569" y="613"/>
                        </a:lnTo>
                        <a:lnTo>
                          <a:pt x="577" y="632"/>
                        </a:lnTo>
                        <a:lnTo>
                          <a:pt x="577" y="655"/>
                        </a:lnTo>
                        <a:lnTo>
                          <a:pt x="582" y="663"/>
                        </a:lnTo>
                        <a:lnTo>
                          <a:pt x="603" y="669"/>
                        </a:lnTo>
                        <a:lnTo>
                          <a:pt x="617" y="684"/>
                        </a:lnTo>
                        <a:lnTo>
                          <a:pt x="628" y="707"/>
                        </a:lnTo>
                        <a:lnTo>
                          <a:pt x="632" y="724"/>
                        </a:lnTo>
                        <a:lnTo>
                          <a:pt x="632" y="728"/>
                        </a:lnTo>
                        <a:lnTo>
                          <a:pt x="642" y="746"/>
                        </a:lnTo>
                        <a:lnTo>
                          <a:pt x="642" y="769"/>
                        </a:lnTo>
                        <a:lnTo>
                          <a:pt x="651" y="792"/>
                        </a:lnTo>
                        <a:lnTo>
                          <a:pt x="659" y="805"/>
                        </a:lnTo>
                        <a:lnTo>
                          <a:pt x="659" y="830"/>
                        </a:lnTo>
                        <a:lnTo>
                          <a:pt x="657" y="832"/>
                        </a:lnTo>
                        <a:lnTo>
                          <a:pt x="636" y="824"/>
                        </a:lnTo>
                        <a:lnTo>
                          <a:pt x="632" y="817"/>
                        </a:lnTo>
                        <a:lnTo>
                          <a:pt x="623" y="805"/>
                        </a:lnTo>
                        <a:lnTo>
                          <a:pt x="615" y="807"/>
                        </a:lnTo>
                        <a:lnTo>
                          <a:pt x="626" y="822"/>
                        </a:lnTo>
                        <a:lnTo>
                          <a:pt x="632" y="832"/>
                        </a:lnTo>
                        <a:lnTo>
                          <a:pt x="642" y="840"/>
                        </a:lnTo>
                        <a:lnTo>
                          <a:pt x="648" y="851"/>
                        </a:lnTo>
                        <a:lnTo>
                          <a:pt x="651" y="861"/>
                        </a:lnTo>
                        <a:lnTo>
                          <a:pt x="659" y="872"/>
                        </a:lnTo>
                        <a:lnTo>
                          <a:pt x="665" y="884"/>
                        </a:lnTo>
                        <a:lnTo>
                          <a:pt x="659" y="901"/>
                        </a:lnTo>
                        <a:lnTo>
                          <a:pt x="653" y="911"/>
                        </a:lnTo>
                        <a:lnTo>
                          <a:pt x="642" y="924"/>
                        </a:lnTo>
                        <a:lnTo>
                          <a:pt x="628" y="932"/>
                        </a:lnTo>
                        <a:lnTo>
                          <a:pt x="621" y="941"/>
                        </a:lnTo>
                        <a:lnTo>
                          <a:pt x="632" y="949"/>
                        </a:lnTo>
                        <a:lnTo>
                          <a:pt x="642" y="953"/>
                        </a:lnTo>
                        <a:lnTo>
                          <a:pt x="648" y="961"/>
                        </a:lnTo>
                        <a:lnTo>
                          <a:pt x="657" y="953"/>
                        </a:lnTo>
                        <a:lnTo>
                          <a:pt x="669" y="941"/>
                        </a:lnTo>
                        <a:lnTo>
                          <a:pt x="684" y="941"/>
                        </a:lnTo>
                        <a:lnTo>
                          <a:pt x="705" y="941"/>
                        </a:lnTo>
                        <a:lnTo>
                          <a:pt x="724" y="949"/>
                        </a:lnTo>
                        <a:lnTo>
                          <a:pt x="740" y="957"/>
                        </a:lnTo>
                        <a:lnTo>
                          <a:pt x="751" y="968"/>
                        </a:lnTo>
                        <a:lnTo>
                          <a:pt x="763" y="991"/>
                        </a:lnTo>
                        <a:lnTo>
                          <a:pt x="763" y="1020"/>
                        </a:lnTo>
                        <a:lnTo>
                          <a:pt x="759" y="1045"/>
                        </a:lnTo>
                        <a:lnTo>
                          <a:pt x="742" y="1080"/>
                        </a:lnTo>
                        <a:lnTo>
                          <a:pt x="724" y="1093"/>
                        </a:lnTo>
                        <a:lnTo>
                          <a:pt x="709" y="1093"/>
                        </a:lnTo>
                        <a:lnTo>
                          <a:pt x="703" y="1093"/>
                        </a:lnTo>
                        <a:lnTo>
                          <a:pt x="703" y="1101"/>
                        </a:lnTo>
                        <a:lnTo>
                          <a:pt x="703" y="1110"/>
                        </a:lnTo>
                        <a:lnTo>
                          <a:pt x="699" y="1118"/>
                        </a:lnTo>
                        <a:lnTo>
                          <a:pt x="684" y="1120"/>
                        </a:lnTo>
                        <a:lnTo>
                          <a:pt x="676" y="1112"/>
                        </a:lnTo>
                        <a:lnTo>
                          <a:pt x="667" y="1114"/>
                        </a:lnTo>
                        <a:lnTo>
                          <a:pt x="653" y="1120"/>
                        </a:lnTo>
                        <a:lnTo>
                          <a:pt x="663" y="1126"/>
                        </a:lnTo>
                        <a:lnTo>
                          <a:pt x="667" y="1133"/>
                        </a:lnTo>
                        <a:lnTo>
                          <a:pt x="653" y="1141"/>
                        </a:lnTo>
                        <a:lnTo>
                          <a:pt x="649" y="1149"/>
                        </a:lnTo>
                        <a:lnTo>
                          <a:pt x="632" y="1151"/>
                        </a:lnTo>
                        <a:lnTo>
                          <a:pt x="636" y="1160"/>
                        </a:lnTo>
                        <a:lnTo>
                          <a:pt x="636" y="1180"/>
                        </a:lnTo>
                        <a:lnTo>
                          <a:pt x="657" y="1185"/>
                        </a:lnTo>
                        <a:lnTo>
                          <a:pt x="674" y="1185"/>
                        </a:lnTo>
                        <a:lnTo>
                          <a:pt x="699" y="1193"/>
                        </a:lnTo>
                        <a:lnTo>
                          <a:pt x="699" y="1201"/>
                        </a:lnTo>
                        <a:lnTo>
                          <a:pt x="692" y="1218"/>
                        </a:lnTo>
                        <a:lnTo>
                          <a:pt x="674" y="1228"/>
                        </a:lnTo>
                        <a:lnTo>
                          <a:pt x="651" y="1239"/>
                        </a:lnTo>
                        <a:lnTo>
                          <a:pt x="648" y="1245"/>
                        </a:lnTo>
                        <a:lnTo>
                          <a:pt x="632" y="1247"/>
                        </a:lnTo>
                        <a:lnTo>
                          <a:pt x="613" y="1247"/>
                        </a:lnTo>
                        <a:lnTo>
                          <a:pt x="580" y="1249"/>
                        </a:lnTo>
                        <a:lnTo>
                          <a:pt x="557" y="1249"/>
                        </a:lnTo>
                        <a:lnTo>
                          <a:pt x="542" y="1239"/>
                        </a:lnTo>
                        <a:lnTo>
                          <a:pt x="527" y="1239"/>
                        </a:lnTo>
                        <a:lnTo>
                          <a:pt x="475" y="1237"/>
                        </a:lnTo>
                        <a:lnTo>
                          <a:pt x="467" y="1226"/>
                        </a:lnTo>
                        <a:lnTo>
                          <a:pt x="463" y="1218"/>
                        </a:lnTo>
                        <a:lnTo>
                          <a:pt x="448" y="1218"/>
                        </a:lnTo>
                        <a:lnTo>
                          <a:pt x="438" y="1212"/>
                        </a:lnTo>
                        <a:lnTo>
                          <a:pt x="431" y="1203"/>
                        </a:lnTo>
                        <a:lnTo>
                          <a:pt x="429" y="1210"/>
                        </a:lnTo>
                        <a:lnTo>
                          <a:pt x="427" y="1218"/>
                        </a:lnTo>
                        <a:lnTo>
                          <a:pt x="413" y="1222"/>
                        </a:lnTo>
                        <a:lnTo>
                          <a:pt x="404" y="1226"/>
                        </a:lnTo>
                        <a:lnTo>
                          <a:pt x="383" y="1220"/>
                        </a:lnTo>
                        <a:lnTo>
                          <a:pt x="360" y="1218"/>
                        </a:lnTo>
                        <a:lnTo>
                          <a:pt x="363" y="1229"/>
                        </a:lnTo>
                        <a:lnTo>
                          <a:pt x="354" y="1229"/>
                        </a:lnTo>
                        <a:lnTo>
                          <a:pt x="338" y="1222"/>
                        </a:lnTo>
                        <a:lnTo>
                          <a:pt x="319" y="1222"/>
                        </a:lnTo>
                        <a:lnTo>
                          <a:pt x="313" y="1228"/>
                        </a:lnTo>
                        <a:lnTo>
                          <a:pt x="313" y="1229"/>
                        </a:lnTo>
                        <a:lnTo>
                          <a:pt x="310" y="1228"/>
                        </a:lnTo>
                        <a:lnTo>
                          <a:pt x="310" y="1222"/>
                        </a:lnTo>
                        <a:lnTo>
                          <a:pt x="304" y="1212"/>
                        </a:lnTo>
                        <a:lnTo>
                          <a:pt x="292" y="1189"/>
                        </a:lnTo>
                        <a:lnTo>
                          <a:pt x="285" y="1193"/>
                        </a:lnTo>
                        <a:lnTo>
                          <a:pt x="262" y="1193"/>
                        </a:lnTo>
                        <a:lnTo>
                          <a:pt x="242" y="1197"/>
                        </a:lnTo>
                        <a:lnTo>
                          <a:pt x="233" y="1193"/>
                        </a:lnTo>
                        <a:lnTo>
                          <a:pt x="229" y="1193"/>
                        </a:lnTo>
                        <a:lnTo>
                          <a:pt x="225" y="1193"/>
                        </a:lnTo>
                        <a:lnTo>
                          <a:pt x="208" y="1228"/>
                        </a:lnTo>
                        <a:lnTo>
                          <a:pt x="191" y="1241"/>
                        </a:lnTo>
                        <a:lnTo>
                          <a:pt x="187" y="1241"/>
                        </a:lnTo>
                        <a:lnTo>
                          <a:pt x="179" y="1237"/>
                        </a:lnTo>
                        <a:lnTo>
                          <a:pt x="171" y="1228"/>
                        </a:lnTo>
                        <a:lnTo>
                          <a:pt x="148" y="1214"/>
                        </a:lnTo>
                        <a:lnTo>
                          <a:pt x="139" y="1210"/>
                        </a:lnTo>
                        <a:lnTo>
                          <a:pt x="127" y="1206"/>
                        </a:lnTo>
                        <a:lnTo>
                          <a:pt x="112" y="1204"/>
                        </a:lnTo>
                        <a:lnTo>
                          <a:pt x="100" y="1201"/>
                        </a:lnTo>
                        <a:lnTo>
                          <a:pt x="85" y="1218"/>
                        </a:lnTo>
                        <a:lnTo>
                          <a:pt x="62" y="1220"/>
                        </a:lnTo>
                        <a:lnTo>
                          <a:pt x="50" y="1237"/>
                        </a:lnTo>
                        <a:lnTo>
                          <a:pt x="43" y="1239"/>
                        </a:lnTo>
                        <a:lnTo>
                          <a:pt x="41" y="1229"/>
                        </a:lnTo>
                        <a:lnTo>
                          <a:pt x="29" y="1229"/>
                        </a:lnTo>
                        <a:lnTo>
                          <a:pt x="25" y="1222"/>
                        </a:lnTo>
                        <a:lnTo>
                          <a:pt x="16" y="1212"/>
                        </a:lnTo>
                        <a:lnTo>
                          <a:pt x="10" y="1214"/>
                        </a:lnTo>
                        <a:lnTo>
                          <a:pt x="0" y="1226"/>
                        </a:lnTo>
                        <a:lnTo>
                          <a:pt x="2" y="1218"/>
                        </a:lnTo>
                        <a:lnTo>
                          <a:pt x="12" y="1206"/>
                        </a:lnTo>
                        <a:lnTo>
                          <a:pt x="25" y="1201"/>
                        </a:lnTo>
                        <a:lnTo>
                          <a:pt x="43" y="1197"/>
                        </a:lnTo>
                        <a:lnTo>
                          <a:pt x="58" y="1187"/>
                        </a:lnTo>
                        <a:lnTo>
                          <a:pt x="135" y="1141"/>
                        </a:lnTo>
                        <a:lnTo>
                          <a:pt x="154" y="1120"/>
                        </a:lnTo>
                        <a:lnTo>
                          <a:pt x="171" y="1112"/>
                        </a:lnTo>
                        <a:lnTo>
                          <a:pt x="183" y="1101"/>
                        </a:lnTo>
                        <a:lnTo>
                          <a:pt x="214" y="1101"/>
                        </a:lnTo>
                        <a:lnTo>
                          <a:pt x="235" y="1105"/>
                        </a:lnTo>
                        <a:lnTo>
                          <a:pt x="264" y="1114"/>
                        </a:lnTo>
                        <a:lnTo>
                          <a:pt x="283" y="1118"/>
                        </a:lnTo>
                        <a:lnTo>
                          <a:pt x="287" y="1114"/>
                        </a:lnTo>
                        <a:lnTo>
                          <a:pt x="294" y="1110"/>
                        </a:lnTo>
                        <a:lnTo>
                          <a:pt x="300" y="1101"/>
                        </a:lnTo>
                        <a:lnTo>
                          <a:pt x="317" y="1087"/>
                        </a:lnTo>
                        <a:lnTo>
                          <a:pt x="335" y="1074"/>
                        </a:lnTo>
                        <a:lnTo>
                          <a:pt x="348" y="1064"/>
                        </a:lnTo>
                        <a:lnTo>
                          <a:pt x="348" y="1051"/>
                        </a:lnTo>
                        <a:lnTo>
                          <a:pt x="319" y="1064"/>
                        </a:lnTo>
                        <a:lnTo>
                          <a:pt x="308" y="1068"/>
                        </a:lnTo>
                        <a:lnTo>
                          <a:pt x="294" y="1072"/>
                        </a:lnTo>
                        <a:lnTo>
                          <a:pt x="285" y="1083"/>
                        </a:lnTo>
                        <a:lnTo>
                          <a:pt x="273" y="1085"/>
                        </a:lnTo>
                        <a:lnTo>
                          <a:pt x="258" y="1083"/>
                        </a:lnTo>
                        <a:lnTo>
                          <a:pt x="248" y="1074"/>
                        </a:lnTo>
                        <a:lnTo>
                          <a:pt x="242" y="1064"/>
                        </a:lnTo>
                        <a:lnTo>
                          <a:pt x="235" y="1045"/>
                        </a:lnTo>
                        <a:lnTo>
                          <a:pt x="233" y="1035"/>
                        </a:lnTo>
                        <a:lnTo>
                          <a:pt x="227" y="1034"/>
                        </a:lnTo>
                        <a:close/>
                      </a:path>
                    </a:pathLst>
                  </a:custGeom>
                  <a:solidFill>
                    <a:srgbClr val="1D527F"/>
                  </a:solidFill>
                  <a:ln w="3175">
                    <a:solidFill>
                      <a:srgbClr val="BFE2F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sv-SE" dirty="0"/>
                  </a:p>
                </p:txBody>
              </p:sp>
              <p:sp>
                <p:nvSpPr>
                  <p:cNvPr id="180" name="Freeform 81">
                    <a:extLst>
                      <a:ext uri="{FF2B5EF4-FFF2-40B4-BE49-F238E27FC236}">
                        <a16:creationId xmlns:a16="http://schemas.microsoft.com/office/drawing/2014/main" id="{4A8AA992-2CB8-4650-98A0-06D3C8AE7A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89" y="1150"/>
                    <a:ext cx="12" cy="11"/>
                  </a:xfrm>
                  <a:custGeom>
                    <a:avLst/>
                    <a:gdLst>
                      <a:gd name="T0" fmla="*/ 1616058 w 16"/>
                      <a:gd name="T1" fmla="*/ 9659 h 18"/>
                      <a:gd name="T2" fmla="*/ 1616058 w 16"/>
                      <a:gd name="T3" fmla="*/ 9659 h 18"/>
                      <a:gd name="T4" fmla="*/ 1616058 w 16"/>
                      <a:gd name="T5" fmla="*/ 0 h 18"/>
                      <a:gd name="T6" fmla="*/ 1616058 w 16"/>
                      <a:gd name="T7" fmla="*/ 0 h 18"/>
                      <a:gd name="T8" fmla="*/ 1616058 w 16"/>
                      <a:gd name="T9" fmla="*/ 0 h 18"/>
                      <a:gd name="T10" fmla="*/ 0 w 16"/>
                      <a:gd name="T11" fmla="*/ 9659 h 18"/>
                      <a:gd name="T12" fmla="*/ 1616058 w 16"/>
                      <a:gd name="T13" fmla="*/ 9659 h 18"/>
                      <a:gd name="T14" fmla="*/ 1616058 w 16"/>
                      <a:gd name="T15" fmla="*/ 9659 h 18"/>
                      <a:gd name="T16" fmla="*/ 1616058 w 16"/>
                      <a:gd name="T17" fmla="*/ 9659 h 1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6"/>
                      <a:gd name="T28" fmla="*/ 0 h 18"/>
                      <a:gd name="T29" fmla="*/ 16 w 16"/>
                      <a:gd name="T30" fmla="*/ 18 h 1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6" h="18">
                        <a:moveTo>
                          <a:pt x="16" y="16"/>
                        </a:moveTo>
                        <a:lnTo>
                          <a:pt x="16" y="8"/>
                        </a:lnTo>
                        <a:lnTo>
                          <a:pt x="14" y="0"/>
                        </a:lnTo>
                        <a:lnTo>
                          <a:pt x="8" y="0"/>
                        </a:lnTo>
                        <a:lnTo>
                          <a:pt x="2" y="0"/>
                        </a:lnTo>
                        <a:lnTo>
                          <a:pt x="0" y="6"/>
                        </a:lnTo>
                        <a:lnTo>
                          <a:pt x="2" y="16"/>
                        </a:lnTo>
                        <a:lnTo>
                          <a:pt x="12" y="18"/>
                        </a:lnTo>
                        <a:lnTo>
                          <a:pt x="16" y="1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BFE2F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sv-SE" dirty="0"/>
                  </a:p>
                </p:txBody>
              </p:sp>
              <p:sp>
                <p:nvSpPr>
                  <p:cNvPr id="181" name="Freeform 82">
                    <a:extLst>
                      <a:ext uri="{FF2B5EF4-FFF2-40B4-BE49-F238E27FC236}">
                        <a16:creationId xmlns:a16="http://schemas.microsoft.com/office/drawing/2014/main" id="{0D9340D1-710A-44BA-963F-DC0EEE98DC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97" y="1129"/>
                    <a:ext cx="38" cy="27"/>
                  </a:xfrm>
                  <a:custGeom>
                    <a:avLst/>
                    <a:gdLst>
                      <a:gd name="T0" fmla="*/ 18095482 w 46"/>
                      <a:gd name="T1" fmla="*/ 116017 h 40"/>
                      <a:gd name="T2" fmla="*/ 18095482 w 46"/>
                      <a:gd name="T3" fmla="*/ 116017 h 40"/>
                      <a:gd name="T4" fmla="*/ 18095482 w 46"/>
                      <a:gd name="T5" fmla="*/ 116017 h 40"/>
                      <a:gd name="T6" fmla="*/ 18095482 w 46"/>
                      <a:gd name="T7" fmla="*/ 116017 h 40"/>
                      <a:gd name="T8" fmla="*/ 18095482 w 46"/>
                      <a:gd name="T9" fmla="*/ 116017 h 40"/>
                      <a:gd name="T10" fmla="*/ 18095482 w 46"/>
                      <a:gd name="T11" fmla="*/ 116017 h 40"/>
                      <a:gd name="T12" fmla="*/ 18095482 w 46"/>
                      <a:gd name="T13" fmla="*/ 116017 h 40"/>
                      <a:gd name="T14" fmla="*/ 18095482 w 46"/>
                      <a:gd name="T15" fmla="*/ 116017 h 40"/>
                      <a:gd name="T16" fmla="*/ 18095482 w 46"/>
                      <a:gd name="T17" fmla="*/ 116017 h 40"/>
                      <a:gd name="T18" fmla="*/ 18095482 w 46"/>
                      <a:gd name="T19" fmla="*/ 0 h 40"/>
                      <a:gd name="T20" fmla="*/ 18095482 w 46"/>
                      <a:gd name="T21" fmla="*/ 0 h 40"/>
                      <a:gd name="T22" fmla="*/ 18095482 w 46"/>
                      <a:gd name="T23" fmla="*/ 116017 h 40"/>
                      <a:gd name="T24" fmla="*/ 0 w 46"/>
                      <a:gd name="T25" fmla="*/ 116017 h 40"/>
                      <a:gd name="T26" fmla="*/ 18095482 w 46"/>
                      <a:gd name="T27" fmla="*/ 116017 h 40"/>
                      <a:gd name="T28" fmla="*/ 18095482 w 46"/>
                      <a:gd name="T29" fmla="*/ 116017 h 40"/>
                      <a:gd name="T30" fmla="*/ 18095482 w 46"/>
                      <a:gd name="T31" fmla="*/ 116017 h 40"/>
                      <a:gd name="T32" fmla="*/ 18095482 w 46"/>
                      <a:gd name="T33" fmla="*/ 116017 h 40"/>
                      <a:gd name="T34" fmla="*/ 18095482 w 46"/>
                      <a:gd name="T35" fmla="*/ 116017 h 4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46"/>
                      <a:gd name="T55" fmla="*/ 0 h 40"/>
                      <a:gd name="T56" fmla="*/ 46 w 46"/>
                      <a:gd name="T57" fmla="*/ 40 h 4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46" h="40">
                        <a:moveTo>
                          <a:pt x="42" y="40"/>
                        </a:moveTo>
                        <a:lnTo>
                          <a:pt x="46" y="38"/>
                        </a:lnTo>
                        <a:lnTo>
                          <a:pt x="42" y="34"/>
                        </a:lnTo>
                        <a:lnTo>
                          <a:pt x="33" y="34"/>
                        </a:lnTo>
                        <a:lnTo>
                          <a:pt x="27" y="27"/>
                        </a:lnTo>
                        <a:lnTo>
                          <a:pt x="21" y="25"/>
                        </a:lnTo>
                        <a:lnTo>
                          <a:pt x="21" y="17"/>
                        </a:lnTo>
                        <a:lnTo>
                          <a:pt x="21" y="11"/>
                        </a:lnTo>
                        <a:lnTo>
                          <a:pt x="15" y="0"/>
                        </a:lnTo>
                        <a:lnTo>
                          <a:pt x="8" y="0"/>
                        </a:lnTo>
                        <a:lnTo>
                          <a:pt x="4" y="11"/>
                        </a:lnTo>
                        <a:lnTo>
                          <a:pt x="0" y="23"/>
                        </a:lnTo>
                        <a:lnTo>
                          <a:pt x="4" y="30"/>
                        </a:lnTo>
                        <a:lnTo>
                          <a:pt x="15" y="34"/>
                        </a:lnTo>
                        <a:lnTo>
                          <a:pt x="25" y="34"/>
                        </a:lnTo>
                        <a:lnTo>
                          <a:pt x="38" y="40"/>
                        </a:lnTo>
                        <a:lnTo>
                          <a:pt x="42" y="4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BFE2F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sv-SE" dirty="0"/>
                  </a:p>
                </p:txBody>
              </p:sp>
              <p:sp>
                <p:nvSpPr>
                  <p:cNvPr id="182" name="Freeform 83">
                    <a:extLst>
                      <a:ext uri="{FF2B5EF4-FFF2-40B4-BE49-F238E27FC236}">
                        <a16:creationId xmlns:a16="http://schemas.microsoft.com/office/drawing/2014/main" id="{83F906ED-57F2-449A-B176-0ED841E2E8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04" y="1213"/>
                    <a:ext cx="30" cy="12"/>
                  </a:xfrm>
                  <a:custGeom>
                    <a:avLst/>
                    <a:gdLst>
                      <a:gd name="T0" fmla="*/ 22510984 w 36"/>
                      <a:gd name="T1" fmla="*/ 1803 h 21"/>
                      <a:gd name="T2" fmla="*/ 22510984 w 36"/>
                      <a:gd name="T3" fmla="*/ 1803 h 21"/>
                      <a:gd name="T4" fmla="*/ 22510984 w 36"/>
                      <a:gd name="T5" fmla="*/ 1803 h 21"/>
                      <a:gd name="T6" fmla="*/ 22510984 w 36"/>
                      <a:gd name="T7" fmla="*/ 0 h 21"/>
                      <a:gd name="T8" fmla="*/ 0 w 36"/>
                      <a:gd name="T9" fmla="*/ 1803 h 21"/>
                      <a:gd name="T10" fmla="*/ 22510984 w 36"/>
                      <a:gd name="T11" fmla="*/ 1803 h 21"/>
                      <a:gd name="T12" fmla="*/ 22510984 w 36"/>
                      <a:gd name="T13" fmla="*/ 1803 h 21"/>
                      <a:gd name="T14" fmla="*/ 22510984 w 36"/>
                      <a:gd name="T15" fmla="*/ 1803 h 21"/>
                      <a:gd name="T16" fmla="*/ 22510984 w 36"/>
                      <a:gd name="T17" fmla="*/ 1803 h 21"/>
                      <a:gd name="T18" fmla="*/ 22510984 w 36"/>
                      <a:gd name="T19" fmla="*/ 1803 h 21"/>
                      <a:gd name="T20" fmla="*/ 22510984 w 36"/>
                      <a:gd name="T21" fmla="*/ 1803 h 21"/>
                      <a:gd name="T22" fmla="*/ 22510984 w 36"/>
                      <a:gd name="T23" fmla="*/ 1803 h 21"/>
                      <a:gd name="T24" fmla="*/ 22510984 w 36"/>
                      <a:gd name="T25" fmla="*/ 1803 h 21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6"/>
                      <a:gd name="T40" fmla="*/ 0 h 21"/>
                      <a:gd name="T41" fmla="*/ 36 w 36"/>
                      <a:gd name="T42" fmla="*/ 21 h 21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6" h="21">
                        <a:moveTo>
                          <a:pt x="29" y="10"/>
                        </a:moveTo>
                        <a:lnTo>
                          <a:pt x="36" y="8"/>
                        </a:lnTo>
                        <a:lnTo>
                          <a:pt x="29" y="2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2" y="6"/>
                        </a:lnTo>
                        <a:lnTo>
                          <a:pt x="4" y="10"/>
                        </a:lnTo>
                        <a:lnTo>
                          <a:pt x="7" y="16"/>
                        </a:lnTo>
                        <a:lnTo>
                          <a:pt x="15" y="18"/>
                        </a:lnTo>
                        <a:lnTo>
                          <a:pt x="23" y="21"/>
                        </a:lnTo>
                        <a:lnTo>
                          <a:pt x="23" y="18"/>
                        </a:lnTo>
                        <a:lnTo>
                          <a:pt x="29" y="12"/>
                        </a:lnTo>
                        <a:lnTo>
                          <a:pt x="29" y="10"/>
                        </a:lnTo>
                        <a:close/>
                      </a:path>
                    </a:pathLst>
                  </a:custGeom>
                  <a:solidFill>
                    <a:srgbClr val="E4D1EE"/>
                  </a:solidFill>
                  <a:ln w="3175">
                    <a:solidFill>
                      <a:srgbClr val="BFE2F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sv-SE" dirty="0"/>
                  </a:p>
                </p:txBody>
              </p:sp>
              <p:sp>
                <p:nvSpPr>
                  <p:cNvPr id="183" name="Freeform 84">
                    <a:extLst>
                      <a:ext uri="{FF2B5EF4-FFF2-40B4-BE49-F238E27FC236}">
                        <a16:creationId xmlns:a16="http://schemas.microsoft.com/office/drawing/2014/main" id="{C47ECDE8-B6D8-432E-87FF-87DDC74F76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35" y="1150"/>
                    <a:ext cx="76" cy="57"/>
                  </a:xfrm>
                  <a:custGeom>
                    <a:avLst/>
                    <a:gdLst>
                      <a:gd name="T0" fmla="*/ 10569866 w 94"/>
                      <a:gd name="T1" fmla="*/ 98475 h 85"/>
                      <a:gd name="T2" fmla="*/ 10569866 w 94"/>
                      <a:gd name="T3" fmla="*/ 0 h 85"/>
                      <a:gd name="T4" fmla="*/ 10569866 w 94"/>
                      <a:gd name="T5" fmla="*/ 0 h 85"/>
                      <a:gd name="T6" fmla="*/ 10569866 w 94"/>
                      <a:gd name="T7" fmla="*/ 98475 h 85"/>
                      <a:gd name="T8" fmla="*/ 10569866 w 94"/>
                      <a:gd name="T9" fmla="*/ 98475 h 85"/>
                      <a:gd name="T10" fmla="*/ 10569866 w 94"/>
                      <a:gd name="T11" fmla="*/ 98475 h 85"/>
                      <a:gd name="T12" fmla="*/ 10569866 w 94"/>
                      <a:gd name="T13" fmla="*/ 98475 h 85"/>
                      <a:gd name="T14" fmla="*/ 10569866 w 94"/>
                      <a:gd name="T15" fmla="*/ 98475 h 85"/>
                      <a:gd name="T16" fmla="*/ 10569866 w 94"/>
                      <a:gd name="T17" fmla="*/ 98475 h 85"/>
                      <a:gd name="T18" fmla="*/ 10569866 w 94"/>
                      <a:gd name="T19" fmla="*/ 98475 h 85"/>
                      <a:gd name="T20" fmla="*/ 10569866 w 94"/>
                      <a:gd name="T21" fmla="*/ 98475 h 85"/>
                      <a:gd name="T22" fmla="*/ 10569866 w 94"/>
                      <a:gd name="T23" fmla="*/ 98475 h 85"/>
                      <a:gd name="T24" fmla="*/ 10569866 w 94"/>
                      <a:gd name="T25" fmla="*/ 98475 h 85"/>
                      <a:gd name="T26" fmla="*/ 10569866 w 94"/>
                      <a:gd name="T27" fmla="*/ 98475 h 85"/>
                      <a:gd name="T28" fmla="*/ 10569866 w 94"/>
                      <a:gd name="T29" fmla="*/ 98475 h 85"/>
                      <a:gd name="T30" fmla="*/ 0 w 94"/>
                      <a:gd name="T31" fmla="*/ 98475 h 85"/>
                      <a:gd name="T32" fmla="*/ 10569866 w 94"/>
                      <a:gd name="T33" fmla="*/ 98475 h 85"/>
                      <a:gd name="T34" fmla="*/ 10569866 w 94"/>
                      <a:gd name="T35" fmla="*/ 98475 h 85"/>
                      <a:gd name="T36" fmla="*/ 10569866 w 94"/>
                      <a:gd name="T37" fmla="*/ 98475 h 85"/>
                      <a:gd name="T38" fmla="*/ 10569866 w 94"/>
                      <a:gd name="T39" fmla="*/ 98475 h 85"/>
                      <a:gd name="T40" fmla="*/ 10569866 w 94"/>
                      <a:gd name="T41" fmla="*/ 98475 h 85"/>
                      <a:gd name="T42" fmla="*/ 10569866 w 94"/>
                      <a:gd name="T43" fmla="*/ 98475 h 85"/>
                      <a:gd name="T44" fmla="*/ 10569866 w 94"/>
                      <a:gd name="T45" fmla="*/ 98475 h 85"/>
                      <a:gd name="T46" fmla="*/ 10569866 w 94"/>
                      <a:gd name="T47" fmla="*/ 98475 h 85"/>
                      <a:gd name="T48" fmla="*/ 10569866 w 94"/>
                      <a:gd name="T49" fmla="*/ 98475 h 85"/>
                      <a:gd name="T50" fmla="*/ 10569866 w 94"/>
                      <a:gd name="T51" fmla="*/ 98475 h 85"/>
                      <a:gd name="T52" fmla="*/ 10569866 w 94"/>
                      <a:gd name="T53" fmla="*/ 98475 h 85"/>
                      <a:gd name="T54" fmla="*/ 10569866 w 94"/>
                      <a:gd name="T55" fmla="*/ 98475 h 85"/>
                      <a:gd name="T56" fmla="*/ 10569866 w 94"/>
                      <a:gd name="T57" fmla="*/ 98475 h 85"/>
                      <a:gd name="T58" fmla="*/ 10569866 w 94"/>
                      <a:gd name="T59" fmla="*/ 98475 h 85"/>
                      <a:gd name="T60" fmla="*/ 10569866 w 94"/>
                      <a:gd name="T61" fmla="*/ 98475 h 85"/>
                      <a:gd name="T62" fmla="*/ 10569866 w 94"/>
                      <a:gd name="T63" fmla="*/ 98475 h 85"/>
                      <a:gd name="T64" fmla="*/ 10569866 w 94"/>
                      <a:gd name="T65" fmla="*/ 98475 h 85"/>
                      <a:gd name="T66" fmla="*/ 10569866 w 94"/>
                      <a:gd name="T67" fmla="*/ 98475 h 85"/>
                      <a:gd name="T68" fmla="*/ 10569866 w 94"/>
                      <a:gd name="T69" fmla="*/ 98475 h 85"/>
                      <a:gd name="T70" fmla="*/ 10569866 w 94"/>
                      <a:gd name="T71" fmla="*/ 98475 h 85"/>
                      <a:gd name="T72" fmla="*/ 10569866 w 94"/>
                      <a:gd name="T73" fmla="*/ 98475 h 85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94"/>
                      <a:gd name="T112" fmla="*/ 0 h 85"/>
                      <a:gd name="T113" fmla="*/ 94 w 94"/>
                      <a:gd name="T114" fmla="*/ 85 h 85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94" h="85">
                        <a:moveTo>
                          <a:pt x="94" y="4"/>
                        </a:moveTo>
                        <a:lnTo>
                          <a:pt x="90" y="0"/>
                        </a:lnTo>
                        <a:lnTo>
                          <a:pt x="84" y="0"/>
                        </a:lnTo>
                        <a:lnTo>
                          <a:pt x="65" y="6"/>
                        </a:lnTo>
                        <a:lnTo>
                          <a:pt x="56" y="12"/>
                        </a:lnTo>
                        <a:lnTo>
                          <a:pt x="44" y="18"/>
                        </a:lnTo>
                        <a:lnTo>
                          <a:pt x="40" y="21"/>
                        </a:lnTo>
                        <a:lnTo>
                          <a:pt x="40" y="29"/>
                        </a:lnTo>
                        <a:lnTo>
                          <a:pt x="33" y="29"/>
                        </a:lnTo>
                        <a:lnTo>
                          <a:pt x="25" y="19"/>
                        </a:lnTo>
                        <a:lnTo>
                          <a:pt x="13" y="31"/>
                        </a:lnTo>
                        <a:lnTo>
                          <a:pt x="10" y="50"/>
                        </a:lnTo>
                        <a:lnTo>
                          <a:pt x="13" y="66"/>
                        </a:lnTo>
                        <a:lnTo>
                          <a:pt x="4" y="75"/>
                        </a:lnTo>
                        <a:lnTo>
                          <a:pt x="4" y="77"/>
                        </a:lnTo>
                        <a:lnTo>
                          <a:pt x="0" y="85"/>
                        </a:lnTo>
                        <a:lnTo>
                          <a:pt x="13" y="85"/>
                        </a:lnTo>
                        <a:lnTo>
                          <a:pt x="19" y="85"/>
                        </a:lnTo>
                        <a:lnTo>
                          <a:pt x="21" y="77"/>
                        </a:lnTo>
                        <a:lnTo>
                          <a:pt x="29" y="77"/>
                        </a:lnTo>
                        <a:lnTo>
                          <a:pt x="38" y="67"/>
                        </a:lnTo>
                        <a:lnTo>
                          <a:pt x="46" y="75"/>
                        </a:lnTo>
                        <a:lnTo>
                          <a:pt x="54" y="71"/>
                        </a:lnTo>
                        <a:lnTo>
                          <a:pt x="59" y="66"/>
                        </a:lnTo>
                        <a:lnTo>
                          <a:pt x="63" y="60"/>
                        </a:lnTo>
                        <a:lnTo>
                          <a:pt x="63" y="56"/>
                        </a:lnTo>
                        <a:lnTo>
                          <a:pt x="59" y="56"/>
                        </a:lnTo>
                        <a:lnTo>
                          <a:pt x="63" y="44"/>
                        </a:lnTo>
                        <a:lnTo>
                          <a:pt x="65" y="42"/>
                        </a:lnTo>
                        <a:lnTo>
                          <a:pt x="71" y="41"/>
                        </a:lnTo>
                        <a:lnTo>
                          <a:pt x="79" y="42"/>
                        </a:lnTo>
                        <a:lnTo>
                          <a:pt x="86" y="37"/>
                        </a:lnTo>
                        <a:lnTo>
                          <a:pt x="84" y="37"/>
                        </a:lnTo>
                        <a:lnTo>
                          <a:pt x="81" y="29"/>
                        </a:lnTo>
                        <a:lnTo>
                          <a:pt x="86" y="21"/>
                        </a:lnTo>
                        <a:lnTo>
                          <a:pt x="90" y="8"/>
                        </a:lnTo>
                        <a:lnTo>
                          <a:pt x="94" y="4"/>
                        </a:lnTo>
                        <a:close/>
                      </a:path>
                    </a:pathLst>
                  </a:custGeom>
                  <a:solidFill>
                    <a:srgbClr val="1D527F"/>
                  </a:solidFill>
                  <a:ln w="3175">
                    <a:solidFill>
                      <a:srgbClr val="BFE2F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sv-SE" dirty="0"/>
                  </a:p>
                </p:txBody>
              </p:sp>
              <p:sp>
                <p:nvSpPr>
                  <p:cNvPr id="184" name="Freeform 136">
                    <a:extLst>
                      <a:ext uri="{FF2B5EF4-FFF2-40B4-BE49-F238E27FC236}">
                        <a16:creationId xmlns:a16="http://schemas.microsoft.com/office/drawing/2014/main" id="{8B7F93EE-3A81-4A73-A3C0-C89BD86609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42" y="1223"/>
                    <a:ext cx="61" cy="67"/>
                  </a:xfrm>
                  <a:custGeom>
                    <a:avLst/>
                    <a:gdLst>
                      <a:gd name="T0" fmla="*/ 26045325 w 69"/>
                      <a:gd name="T1" fmla="*/ 0 h 101"/>
                      <a:gd name="T2" fmla="*/ 26045325 w 69"/>
                      <a:gd name="T3" fmla="*/ 0 h 101"/>
                      <a:gd name="T4" fmla="*/ 26045325 w 69"/>
                      <a:gd name="T5" fmla="*/ 1328891 h 101"/>
                      <a:gd name="T6" fmla="*/ 26045325 w 69"/>
                      <a:gd name="T7" fmla="*/ 1328891 h 101"/>
                      <a:gd name="T8" fmla="*/ 26045325 w 69"/>
                      <a:gd name="T9" fmla="*/ 1328891 h 101"/>
                      <a:gd name="T10" fmla="*/ 26045325 w 69"/>
                      <a:gd name="T11" fmla="*/ 1328891 h 101"/>
                      <a:gd name="T12" fmla="*/ 0 w 69"/>
                      <a:gd name="T13" fmla="*/ 1328891 h 101"/>
                      <a:gd name="T14" fmla="*/ 26045325 w 69"/>
                      <a:gd name="T15" fmla="*/ 1328891 h 101"/>
                      <a:gd name="T16" fmla="*/ 26045325 w 69"/>
                      <a:gd name="T17" fmla="*/ 1328891 h 101"/>
                      <a:gd name="T18" fmla="*/ 26045325 w 69"/>
                      <a:gd name="T19" fmla="*/ 1328891 h 101"/>
                      <a:gd name="T20" fmla="*/ 26045325 w 69"/>
                      <a:gd name="T21" fmla="*/ 1328891 h 101"/>
                      <a:gd name="T22" fmla="*/ 26045325 w 69"/>
                      <a:gd name="T23" fmla="*/ 1328891 h 101"/>
                      <a:gd name="T24" fmla="*/ 26045325 w 69"/>
                      <a:gd name="T25" fmla="*/ 1328891 h 101"/>
                      <a:gd name="T26" fmla="*/ 26045325 w 69"/>
                      <a:gd name="T27" fmla="*/ 1328891 h 101"/>
                      <a:gd name="T28" fmla="*/ 26045325 w 69"/>
                      <a:gd name="T29" fmla="*/ 1328891 h 101"/>
                      <a:gd name="T30" fmla="*/ 26045325 w 69"/>
                      <a:gd name="T31" fmla="*/ 1328891 h 101"/>
                      <a:gd name="T32" fmla="*/ 26045325 w 69"/>
                      <a:gd name="T33" fmla="*/ 1328891 h 101"/>
                      <a:gd name="T34" fmla="*/ 26045325 w 69"/>
                      <a:gd name="T35" fmla="*/ 1328891 h 101"/>
                      <a:gd name="T36" fmla="*/ 26045325 w 69"/>
                      <a:gd name="T37" fmla="*/ 1328891 h 101"/>
                      <a:gd name="T38" fmla="*/ 26045325 w 69"/>
                      <a:gd name="T39" fmla="*/ 1328891 h 101"/>
                      <a:gd name="T40" fmla="*/ 26045325 w 69"/>
                      <a:gd name="T41" fmla="*/ 1328891 h 101"/>
                      <a:gd name="T42" fmla="*/ 26045325 w 69"/>
                      <a:gd name="T43" fmla="*/ 1328891 h 101"/>
                      <a:gd name="T44" fmla="*/ 26045325 w 69"/>
                      <a:gd name="T45" fmla="*/ 1328891 h 101"/>
                      <a:gd name="T46" fmla="*/ 26045325 w 69"/>
                      <a:gd name="T47" fmla="*/ 1328891 h 101"/>
                      <a:gd name="T48" fmla="*/ 26045325 w 69"/>
                      <a:gd name="T49" fmla="*/ 1328891 h 101"/>
                      <a:gd name="T50" fmla="*/ 26045325 w 69"/>
                      <a:gd name="T51" fmla="*/ 1328891 h 101"/>
                      <a:gd name="T52" fmla="*/ 26045325 w 69"/>
                      <a:gd name="T53" fmla="*/ 0 h 101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69"/>
                      <a:gd name="T82" fmla="*/ 0 h 101"/>
                      <a:gd name="T83" fmla="*/ 69 w 69"/>
                      <a:gd name="T84" fmla="*/ 101 h 101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69" h="101">
                        <a:moveTo>
                          <a:pt x="44" y="0"/>
                        </a:moveTo>
                        <a:lnTo>
                          <a:pt x="42" y="0"/>
                        </a:lnTo>
                        <a:lnTo>
                          <a:pt x="38" y="9"/>
                        </a:lnTo>
                        <a:lnTo>
                          <a:pt x="29" y="28"/>
                        </a:lnTo>
                        <a:lnTo>
                          <a:pt x="23" y="13"/>
                        </a:lnTo>
                        <a:lnTo>
                          <a:pt x="7" y="25"/>
                        </a:lnTo>
                        <a:lnTo>
                          <a:pt x="0" y="32"/>
                        </a:lnTo>
                        <a:lnTo>
                          <a:pt x="7" y="38"/>
                        </a:lnTo>
                        <a:lnTo>
                          <a:pt x="15" y="44"/>
                        </a:lnTo>
                        <a:lnTo>
                          <a:pt x="19" y="61"/>
                        </a:lnTo>
                        <a:lnTo>
                          <a:pt x="23" y="73"/>
                        </a:lnTo>
                        <a:lnTo>
                          <a:pt x="19" y="80"/>
                        </a:lnTo>
                        <a:lnTo>
                          <a:pt x="38" y="84"/>
                        </a:lnTo>
                        <a:lnTo>
                          <a:pt x="50" y="86"/>
                        </a:lnTo>
                        <a:lnTo>
                          <a:pt x="48" y="92"/>
                        </a:lnTo>
                        <a:lnTo>
                          <a:pt x="48" y="101"/>
                        </a:lnTo>
                        <a:lnTo>
                          <a:pt x="57" y="101"/>
                        </a:lnTo>
                        <a:lnTo>
                          <a:pt x="63" y="86"/>
                        </a:lnTo>
                        <a:lnTo>
                          <a:pt x="69" y="82"/>
                        </a:lnTo>
                        <a:lnTo>
                          <a:pt x="59" y="76"/>
                        </a:lnTo>
                        <a:lnTo>
                          <a:pt x="52" y="75"/>
                        </a:lnTo>
                        <a:lnTo>
                          <a:pt x="50" y="67"/>
                        </a:lnTo>
                        <a:lnTo>
                          <a:pt x="52" y="50"/>
                        </a:lnTo>
                        <a:lnTo>
                          <a:pt x="48" y="34"/>
                        </a:lnTo>
                        <a:lnTo>
                          <a:pt x="50" y="25"/>
                        </a:lnTo>
                        <a:lnTo>
                          <a:pt x="50" y="15"/>
                        </a:lnTo>
                        <a:lnTo>
                          <a:pt x="44" y="0"/>
                        </a:lnTo>
                        <a:close/>
                      </a:path>
                    </a:pathLst>
                  </a:custGeom>
                  <a:solidFill>
                    <a:srgbClr val="1D527F"/>
                  </a:solidFill>
                  <a:ln w="3175">
                    <a:solidFill>
                      <a:srgbClr val="BFE2F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sv-SE" dirty="0"/>
                  </a:p>
                </p:txBody>
              </p:sp>
              <p:sp>
                <p:nvSpPr>
                  <p:cNvPr id="185" name="Freeform 137">
                    <a:extLst>
                      <a:ext uri="{FF2B5EF4-FFF2-40B4-BE49-F238E27FC236}">
                        <a16:creationId xmlns:a16="http://schemas.microsoft.com/office/drawing/2014/main" id="{1953108A-BB7F-464A-B217-FE62B687D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27" y="1327"/>
                    <a:ext cx="38" cy="35"/>
                  </a:xfrm>
                  <a:custGeom>
                    <a:avLst/>
                    <a:gdLst>
                      <a:gd name="T0" fmla="*/ 0 w 51"/>
                      <a:gd name="T1" fmla="*/ 1726203 h 52"/>
                      <a:gd name="T2" fmla="*/ 0 w 51"/>
                      <a:gd name="T3" fmla="*/ 1726203 h 52"/>
                      <a:gd name="T4" fmla="*/ 0 w 51"/>
                      <a:gd name="T5" fmla="*/ 1726203 h 52"/>
                      <a:gd name="T6" fmla="*/ 10758929 w 51"/>
                      <a:gd name="T7" fmla="*/ 1726203 h 52"/>
                      <a:gd name="T8" fmla="*/ 10758929 w 51"/>
                      <a:gd name="T9" fmla="*/ 1726203 h 52"/>
                      <a:gd name="T10" fmla="*/ 10758929 w 51"/>
                      <a:gd name="T11" fmla="*/ 1726203 h 52"/>
                      <a:gd name="T12" fmla="*/ 10758929 w 51"/>
                      <a:gd name="T13" fmla="*/ 1726203 h 52"/>
                      <a:gd name="T14" fmla="*/ 10758929 w 51"/>
                      <a:gd name="T15" fmla="*/ 1726203 h 52"/>
                      <a:gd name="T16" fmla="*/ 10758929 w 51"/>
                      <a:gd name="T17" fmla="*/ 1726203 h 52"/>
                      <a:gd name="T18" fmla="*/ 10758929 w 51"/>
                      <a:gd name="T19" fmla="*/ 1726203 h 52"/>
                      <a:gd name="T20" fmla="*/ 10758929 w 51"/>
                      <a:gd name="T21" fmla="*/ 1726203 h 52"/>
                      <a:gd name="T22" fmla="*/ 10758929 w 51"/>
                      <a:gd name="T23" fmla="*/ 1726203 h 52"/>
                      <a:gd name="T24" fmla="*/ 10758929 w 51"/>
                      <a:gd name="T25" fmla="*/ 1726203 h 52"/>
                      <a:gd name="T26" fmla="*/ 10758929 w 51"/>
                      <a:gd name="T27" fmla="*/ 1726203 h 52"/>
                      <a:gd name="T28" fmla="*/ 10758929 w 51"/>
                      <a:gd name="T29" fmla="*/ 0 h 52"/>
                      <a:gd name="T30" fmla="*/ 10758929 w 51"/>
                      <a:gd name="T31" fmla="*/ 1726203 h 52"/>
                      <a:gd name="T32" fmla="*/ 10758929 w 51"/>
                      <a:gd name="T33" fmla="*/ 1726203 h 52"/>
                      <a:gd name="T34" fmla="*/ 10758929 w 51"/>
                      <a:gd name="T35" fmla="*/ 1726203 h 52"/>
                      <a:gd name="T36" fmla="*/ 10758929 w 51"/>
                      <a:gd name="T37" fmla="*/ 1726203 h 52"/>
                      <a:gd name="T38" fmla="*/ 10758929 w 51"/>
                      <a:gd name="T39" fmla="*/ 1726203 h 52"/>
                      <a:gd name="T40" fmla="*/ 10758929 w 51"/>
                      <a:gd name="T41" fmla="*/ 1726203 h 52"/>
                      <a:gd name="T42" fmla="*/ 10758929 w 51"/>
                      <a:gd name="T43" fmla="*/ 1726203 h 52"/>
                      <a:gd name="T44" fmla="*/ 10758929 w 51"/>
                      <a:gd name="T45" fmla="*/ 1726203 h 52"/>
                      <a:gd name="T46" fmla="*/ 10758929 w 51"/>
                      <a:gd name="T47" fmla="*/ 1726203 h 52"/>
                      <a:gd name="T48" fmla="*/ 0 w 51"/>
                      <a:gd name="T49" fmla="*/ 1726203 h 5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51"/>
                      <a:gd name="T76" fmla="*/ 0 h 52"/>
                      <a:gd name="T77" fmla="*/ 51 w 51"/>
                      <a:gd name="T78" fmla="*/ 52 h 52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51" h="52">
                        <a:moveTo>
                          <a:pt x="0" y="42"/>
                        </a:moveTo>
                        <a:lnTo>
                          <a:pt x="0" y="36"/>
                        </a:lnTo>
                        <a:lnTo>
                          <a:pt x="0" y="42"/>
                        </a:lnTo>
                        <a:lnTo>
                          <a:pt x="7" y="50"/>
                        </a:lnTo>
                        <a:lnTo>
                          <a:pt x="19" y="52"/>
                        </a:lnTo>
                        <a:lnTo>
                          <a:pt x="32" y="50"/>
                        </a:lnTo>
                        <a:lnTo>
                          <a:pt x="38" y="46"/>
                        </a:lnTo>
                        <a:lnTo>
                          <a:pt x="42" y="50"/>
                        </a:lnTo>
                        <a:lnTo>
                          <a:pt x="51" y="50"/>
                        </a:lnTo>
                        <a:lnTo>
                          <a:pt x="51" y="40"/>
                        </a:lnTo>
                        <a:lnTo>
                          <a:pt x="46" y="31"/>
                        </a:lnTo>
                        <a:lnTo>
                          <a:pt x="46" y="29"/>
                        </a:lnTo>
                        <a:lnTo>
                          <a:pt x="34" y="8"/>
                        </a:lnTo>
                        <a:lnTo>
                          <a:pt x="34" y="4"/>
                        </a:lnTo>
                        <a:lnTo>
                          <a:pt x="26" y="0"/>
                        </a:lnTo>
                        <a:lnTo>
                          <a:pt x="17" y="4"/>
                        </a:lnTo>
                        <a:lnTo>
                          <a:pt x="17" y="15"/>
                        </a:lnTo>
                        <a:lnTo>
                          <a:pt x="26" y="21"/>
                        </a:lnTo>
                        <a:lnTo>
                          <a:pt x="26" y="25"/>
                        </a:lnTo>
                        <a:lnTo>
                          <a:pt x="23" y="31"/>
                        </a:lnTo>
                        <a:lnTo>
                          <a:pt x="19" y="33"/>
                        </a:lnTo>
                        <a:lnTo>
                          <a:pt x="23" y="36"/>
                        </a:lnTo>
                        <a:lnTo>
                          <a:pt x="17" y="42"/>
                        </a:lnTo>
                        <a:lnTo>
                          <a:pt x="9" y="42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rgbClr val="1D527F"/>
                  </a:solidFill>
                  <a:ln w="3175">
                    <a:solidFill>
                      <a:srgbClr val="BFE2F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sv-SE" dirty="0"/>
                  </a:p>
                </p:txBody>
              </p:sp>
              <p:sp>
                <p:nvSpPr>
                  <p:cNvPr id="186" name="Freeform 138">
                    <a:extLst>
                      <a:ext uri="{FF2B5EF4-FFF2-40B4-BE49-F238E27FC236}">
                        <a16:creationId xmlns:a16="http://schemas.microsoft.com/office/drawing/2014/main" id="{B94B83FD-2236-419C-B827-53783349E7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27" y="1381"/>
                    <a:ext cx="32" cy="25"/>
                  </a:xfrm>
                  <a:custGeom>
                    <a:avLst/>
                    <a:gdLst>
                      <a:gd name="T0" fmla="*/ 24803725 w 41"/>
                      <a:gd name="T1" fmla="*/ 0 h 37"/>
                      <a:gd name="T2" fmla="*/ 24803725 w 41"/>
                      <a:gd name="T3" fmla="*/ 0 h 37"/>
                      <a:gd name="T4" fmla="*/ 24803725 w 41"/>
                      <a:gd name="T5" fmla="*/ 0 h 37"/>
                      <a:gd name="T6" fmla="*/ 24803725 w 41"/>
                      <a:gd name="T7" fmla="*/ 1850186 h 37"/>
                      <a:gd name="T8" fmla="*/ 24803725 w 41"/>
                      <a:gd name="T9" fmla="*/ 1850186 h 37"/>
                      <a:gd name="T10" fmla="*/ 24803725 w 41"/>
                      <a:gd name="T11" fmla="*/ 1850186 h 37"/>
                      <a:gd name="T12" fmla="*/ 24803725 w 41"/>
                      <a:gd name="T13" fmla="*/ 1850186 h 37"/>
                      <a:gd name="T14" fmla="*/ 0 w 41"/>
                      <a:gd name="T15" fmla="*/ 1850186 h 37"/>
                      <a:gd name="T16" fmla="*/ 24803725 w 41"/>
                      <a:gd name="T17" fmla="*/ 1850186 h 37"/>
                      <a:gd name="T18" fmla="*/ 24803725 w 41"/>
                      <a:gd name="T19" fmla="*/ 1850186 h 37"/>
                      <a:gd name="T20" fmla="*/ 24803725 w 41"/>
                      <a:gd name="T21" fmla="*/ 1850186 h 37"/>
                      <a:gd name="T22" fmla="*/ 24803725 w 41"/>
                      <a:gd name="T23" fmla="*/ 1850186 h 37"/>
                      <a:gd name="T24" fmla="*/ 24803725 w 41"/>
                      <a:gd name="T25" fmla="*/ 0 h 3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41"/>
                      <a:gd name="T40" fmla="*/ 0 h 37"/>
                      <a:gd name="T41" fmla="*/ 41 w 41"/>
                      <a:gd name="T42" fmla="*/ 37 h 3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41" h="37">
                        <a:moveTo>
                          <a:pt x="37" y="0"/>
                        </a:moveTo>
                        <a:lnTo>
                          <a:pt x="41" y="0"/>
                        </a:lnTo>
                        <a:lnTo>
                          <a:pt x="37" y="0"/>
                        </a:lnTo>
                        <a:lnTo>
                          <a:pt x="25" y="8"/>
                        </a:lnTo>
                        <a:lnTo>
                          <a:pt x="16" y="14"/>
                        </a:lnTo>
                        <a:lnTo>
                          <a:pt x="16" y="22"/>
                        </a:lnTo>
                        <a:lnTo>
                          <a:pt x="6" y="29"/>
                        </a:lnTo>
                        <a:lnTo>
                          <a:pt x="0" y="37"/>
                        </a:lnTo>
                        <a:lnTo>
                          <a:pt x="10" y="37"/>
                        </a:lnTo>
                        <a:lnTo>
                          <a:pt x="16" y="27"/>
                        </a:lnTo>
                        <a:lnTo>
                          <a:pt x="31" y="18"/>
                        </a:lnTo>
                        <a:lnTo>
                          <a:pt x="37" y="2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1D527F"/>
                  </a:solidFill>
                  <a:ln w="3175">
                    <a:solidFill>
                      <a:srgbClr val="BFE2F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sv-SE" dirty="0"/>
                  </a:p>
                </p:txBody>
              </p:sp>
              <p:sp>
                <p:nvSpPr>
                  <p:cNvPr id="187" name="Freeform 139">
                    <a:extLst>
                      <a:ext uri="{FF2B5EF4-FFF2-40B4-BE49-F238E27FC236}">
                        <a16:creationId xmlns:a16="http://schemas.microsoft.com/office/drawing/2014/main" id="{A003B3FF-9EA5-4577-A2C7-E300DEA778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96" y="1394"/>
                    <a:ext cx="28" cy="24"/>
                  </a:xfrm>
                  <a:custGeom>
                    <a:avLst/>
                    <a:gdLst>
                      <a:gd name="T0" fmla="*/ 5515798 w 39"/>
                      <a:gd name="T1" fmla="*/ 218098 h 40"/>
                      <a:gd name="T2" fmla="*/ 5515798 w 39"/>
                      <a:gd name="T3" fmla="*/ 0 h 40"/>
                      <a:gd name="T4" fmla="*/ 5515798 w 39"/>
                      <a:gd name="T5" fmla="*/ 218098 h 40"/>
                      <a:gd name="T6" fmla="*/ 5515798 w 39"/>
                      <a:gd name="T7" fmla="*/ 218098 h 40"/>
                      <a:gd name="T8" fmla="*/ 0 w 39"/>
                      <a:gd name="T9" fmla="*/ 218098 h 40"/>
                      <a:gd name="T10" fmla="*/ 0 w 39"/>
                      <a:gd name="T11" fmla="*/ 218098 h 40"/>
                      <a:gd name="T12" fmla="*/ 5515798 w 39"/>
                      <a:gd name="T13" fmla="*/ 218098 h 40"/>
                      <a:gd name="T14" fmla="*/ 5515798 w 39"/>
                      <a:gd name="T15" fmla="*/ 218098 h 40"/>
                      <a:gd name="T16" fmla="*/ 5515798 w 39"/>
                      <a:gd name="T17" fmla="*/ 218098 h 40"/>
                      <a:gd name="T18" fmla="*/ 5515798 w 39"/>
                      <a:gd name="T19" fmla="*/ 218098 h 40"/>
                      <a:gd name="T20" fmla="*/ 5515798 w 39"/>
                      <a:gd name="T21" fmla="*/ 218098 h 40"/>
                      <a:gd name="T22" fmla="*/ 5515798 w 39"/>
                      <a:gd name="T23" fmla="*/ 218098 h 40"/>
                      <a:gd name="T24" fmla="*/ 5515798 w 39"/>
                      <a:gd name="T25" fmla="*/ 218098 h 4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9"/>
                      <a:gd name="T40" fmla="*/ 0 h 40"/>
                      <a:gd name="T41" fmla="*/ 39 w 39"/>
                      <a:gd name="T42" fmla="*/ 40 h 40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9" h="40">
                        <a:moveTo>
                          <a:pt x="35" y="4"/>
                        </a:moveTo>
                        <a:lnTo>
                          <a:pt x="35" y="0"/>
                        </a:lnTo>
                        <a:lnTo>
                          <a:pt x="27" y="7"/>
                        </a:lnTo>
                        <a:lnTo>
                          <a:pt x="14" y="7"/>
                        </a:lnTo>
                        <a:lnTo>
                          <a:pt x="0" y="23"/>
                        </a:lnTo>
                        <a:lnTo>
                          <a:pt x="0" y="25"/>
                        </a:lnTo>
                        <a:lnTo>
                          <a:pt x="14" y="15"/>
                        </a:lnTo>
                        <a:lnTo>
                          <a:pt x="16" y="23"/>
                        </a:lnTo>
                        <a:lnTo>
                          <a:pt x="16" y="40"/>
                        </a:lnTo>
                        <a:lnTo>
                          <a:pt x="33" y="38"/>
                        </a:lnTo>
                        <a:lnTo>
                          <a:pt x="39" y="25"/>
                        </a:lnTo>
                        <a:lnTo>
                          <a:pt x="35" y="11"/>
                        </a:lnTo>
                        <a:lnTo>
                          <a:pt x="35" y="4"/>
                        </a:lnTo>
                        <a:close/>
                      </a:path>
                    </a:pathLst>
                  </a:custGeom>
                  <a:solidFill>
                    <a:srgbClr val="1D527F"/>
                  </a:solidFill>
                  <a:ln w="3175">
                    <a:solidFill>
                      <a:srgbClr val="BFE2F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sv-SE" dirty="0"/>
                  </a:p>
                </p:txBody>
              </p:sp>
              <p:sp>
                <p:nvSpPr>
                  <p:cNvPr id="188" name="Freeform 140">
                    <a:extLst>
                      <a:ext uri="{FF2B5EF4-FFF2-40B4-BE49-F238E27FC236}">
                        <a16:creationId xmlns:a16="http://schemas.microsoft.com/office/drawing/2014/main" id="{8694F96F-519C-497F-8869-A7D63CC664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2" y="1429"/>
                    <a:ext cx="18" cy="24"/>
                  </a:xfrm>
                  <a:custGeom>
                    <a:avLst/>
                    <a:gdLst>
                      <a:gd name="T0" fmla="*/ 5806474 w 25"/>
                      <a:gd name="T1" fmla="*/ 0 h 39"/>
                      <a:gd name="T2" fmla="*/ 5806474 w 25"/>
                      <a:gd name="T3" fmla="*/ 344007 h 39"/>
                      <a:gd name="T4" fmla="*/ 0 w 25"/>
                      <a:gd name="T5" fmla="*/ 344007 h 39"/>
                      <a:gd name="T6" fmla="*/ 5806474 w 25"/>
                      <a:gd name="T7" fmla="*/ 344007 h 39"/>
                      <a:gd name="T8" fmla="*/ 5806474 w 25"/>
                      <a:gd name="T9" fmla="*/ 344007 h 39"/>
                      <a:gd name="T10" fmla="*/ 5806474 w 25"/>
                      <a:gd name="T11" fmla="*/ 344007 h 39"/>
                      <a:gd name="T12" fmla="*/ 5806474 w 25"/>
                      <a:gd name="T13" fmla="*/ 344007 h 39"/>
                      <a:gd name="T14" fmla="*/ 5806474 w 25"/>
                      <a:gd name="T15" fmla="*/ 0 h 39"/>
                      <a:gd name="T16" fmla="*/ 5806474 w 25"/>
                      <a:gd name="T17" fmla="*/ 0 h 3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5"/>
                      <a:gd name="T28" fmla="*/ 0 h 39"/>
                      <a:gd name="T29" fmla="*/ 25 w 25"/>
                      <a:gd name="T30" fmla="*/ 39 h 3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5" h="39">
                        <a:moveTo>
                          <a:pt x="11" y="0"/>
                        </a:moveTo>
                        <a:lnTo>
                          <a:pt x="5" y="12"/>
                        </a:lnTo>
                        <a:lnTo>
                          <a:pt x="0" y="27"/>
                        </a:lnTo>
                        <a:lnTo>
                          <a:pt x="5" y="39"/>
                        </a:lnTo>
                        <a:lnTo>
                          <a:pt x="13" y="39"/>
                        </a:lnTo>
                        <a:lnTo>
                          <a:pt x="23" y="20"/>
                        </a:lnTo>
                        <a:lnTo>
                          <a:pt x="25" y="2"/>
                        </a:lnTo>
                        <a:lnTo>
                          <a:pt x="21" y="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1D527F"/>
                  </a:solidFill>
                  <a:ln w="3175">
                    <a:solidFill>
                      <a:srgbClr val="BFE2F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sv-SE" dirty="0"/>
                  </a:p>
                </p:txBody>
              </p:sp>
              <p:sp>
                <p:nvSpPr>
                  <p:cNvPr id="189" name="Freeform 143">
                    <a:extLst>
                      <a:ext uri="{FF2B5EF4-FFF2-40B4-BE49-F238E27FC236}">
                        <a16:creationId xmlns:a16="http://schemas.microsoft.com/office/drawing/2014/main" id="{E5F53F7A-B64C-4B21-A7B7-96F0419BE0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54" y="1655"/>
                    <a:ext cx="18" cy="21"/>
                  </a:xfrm>
                  <a:custGeom>
                    <a:avLst/>
                    <a:gdLst>
                      <a:gd name="T0" fmla="*/ 16074569 w 21"/>
                      <a:gd name="T1" fmla="*/ 1094396 h 32"/>
                      <a:gd name="T2" fmla="*/ 16074569 w 21"/>
                      <a:gd name="T3" fmla="*/ 1094396 h 32"/>
                      <a:gd name="T4" fmla="*/ 16074569 w 21"/>
                      <a:gd name="T5" fmla="*/ 1094396 h 32"/>
                      <a:gd name="T6" fmla="*/ 16074569 w 21"/>
                      <a:gd name="T7" fmla="*/ 1094396 h 32"/>
                      <a:gd name="T8" fmla="*/ 0 w 21"/>
                      <a:gd name="T9" fmla="*/ 0 h 32"/>
                      <a:gd name="T10" fmla="*/ 16074569 w 21"/>
                      <a:gd name="T11" fmla="*/ 1094396 h 3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1"/>
                      <a:gd name="T19" fmla="*/ 0 h 32"/>
                      <a:gd name="T20" fmla="*/ 21 w 21"/>
                      <a:gd name="T21" fmla="*/ 32 h 3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" h="32">
                        <a:moveTo>
                          <a:pt x="10" y="32"/>
                        </a:moveTo>
                        <a:lnTo>
                          <a:pt x="21" y="23"/>
                        </a:lnTo>
                        <a:lnTo>
                          <a:pt x="15" y="13"/>
                        </a:lnTo>
                        <a:lnTo>
                          <a:pt x="8" y="6"/>
                        </a:lnTo>
                        <a:lnTo>
                          <a:pt x="0" y="0"/>
                        </a:lnTo>
                        <a:lnTo>
                          <a:pt x="10" y="32"/>
                        </a:lnTo>
                        <a:close/>
                      </a:path>
                    </a:pathLst>
                  </a:custGeom>
                  <a:solidFill>
                    <a:srgbClr val="1D527F"/>
                  </a:solidFill>
                  <a:ln w="3175">
                    <a:solidFill>
                      <a:srgbClr val="BFE2F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sv-SE" dirty="0"/>
                  </a:p>
                </p:txBody>
              </p:sp>
              <p:sp>
                <p:nvSpPr>
                  <p:cNvPr id="190" name="Freeform 144">
                    <a:extLst>
                      <a:ext uri="{FF2B5EF4-FFF2-40B4-BE49-F238E27FC236}">
                        <a16:creationId xmlns:a16="http://schemas.microsoft.com/office/drawing/2014/main" id="{623CF344-0255-435B-AA8F-92FEE78971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80" y="1954"/>
                    <a:ext cx="27" cy="14"/>
                  </a:xfrm>
                  <a:custGeom>
                    <a:avLst/>
                    <a:gdLst>
                      <a:gd name="T0" fmla="*/ 20102439 w 35"/>
                      <a:gd name="T1" fmla="*/ 1453063 h 21"/>
                      <a:gd name="T2" fmla="*/ 20102439 w 35"/>
                      <a:gd name="T3" fmla="*/ 0 h 21"/>
                      <a:gd name="T4" fmla="*/ 20102439 w 35"/>
                      <a:gd name="T5" fmla="*/ 1453063 h 21"/>
                      <a:gd name="T6" fmla="*/ 20102439 w 35"/>
                      <a:gd name="T7" fmla="*/ 0 h 21"/>
                      <a:gd name="T8" fmla="*/ 20102439 w 35"/>
                      <a:gd name="T9" fmla="*/ 1453063 h 21"/>
                      <a:gd name="T10" fmla="*/ 0 w 35"/>
                      <a:gd name="T11" fmla="*/ 1453063 h 21"/>
                      <a:gd name="T12" fmla="*/ 20102439 w 35"/>
                      <a:gd name="T13" fmla="*/ 1453063 h 21"/>
                      <a:gd name="T14" fmla="*/ 20102439 w 35"/>
                      <a:gd name="T15" fmla="*/ 1453063 h 21"/>
                      <a:gd name="T16" fmla="*/ 20102439 w 35"/>
                      <a:gd name="T17" fmla="*/ 1453063 h 21"/>
                      <a:gd name="T18" fmla="*/ 20102439 w 35"/>
                      <a:gd name="T19" fmla="*/ 1453063 h 21"/>
                      <a:gd name="T20" fmla="*/ 20102439 w 35"/>
                      <a:gd name="T21" fmla="*/ 1453063 h 21"/>
                      <a:gd name="T22" fmla="*/ 20102439 w 35"/>
                      <a:gd name="T23" fmla="*/ 1453063 h 2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5"/>
                      <a:gd name="T37" fmla="*/ 0 h 21"/>
                      <a:gd name="T38" fmla="*/ 35 w 35"/>
                      <a:gd name="T39" fmla="*/ 21 h 2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5" h="21">
                        <a:moveTo>
                          <a:pt x="25" y="5"/>
                        </a:moveTo>
                        <a:lnTo>
                          <a:pt x="23" y="0"/>
                        </a:lnTo>
                        <a:lnTo>
                          <a:pt x="14" y="1"/>
                        </a:lnTo>
                        <a:lnTo>
                          <a:pt x="14" y="0"/>
                        </a:lnTo>
                        <a:lnTo>
                          <a:pt x="6" y="1"/>
                        </a:lnTo>
                        <a:lnTo>
                          <a:pt x="0" y="11"/>
                        </a:lnTo>
                        <a:lnTo>
                          <a:pt x="2" y="13"/>
                        </a:lnTo>
                        <a:lnTo>
                          <a:pt x="16" y="21"/>
                        </a:lnTo>
                        <a:lnTo>
                          <a:pt x="25" y="21"/>
                        </a:lnTo>
                        <a:lnTo>
                          <a:pt x="35" y="13"/>
                        </a:lnTo>
                        <a:lnTo>
                          <a:pt x="35" y="11"/>
                        </a:lnTo>
                        <a:lnTo>
                          <a:pt x="25" y="5"/>
                        </a:lnTo>
                        <a:close/>
                      </a:path>
                    </a:pathLst>
                  </a:custGeom>
                  <a:solidFill>
                    <a:srgbClr val="1D527F"/>
                  </a:solidFill>
                  <a:ln w="3175">
                    <a:solidFill>
                      <a:srgbClr val="BFE2F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sv-SE" dirty="0"/>
                  </a:p>
                </p:txBody>
              </p:sp>
              <p:sp>
                <p:nvSpPr>
                  <p:cNvPr id="191" name="Freeform 145">
                    <a:extLst>
                      <a:ext uri="{FF2B5EF4-FFF2-40B4-BE49-F238E27FC236}">
                        <a16:creationId xmlns:a16="http://schemas.microsoft.com/office/drawing/2014/main" id="{90DB0FE2-FD20-4A56-8850-24656D2786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89" y="1150"/>
                    <a:ext cx="12" cy="11"/>
                  </a:xfrm>
                  <a:custGeom>
                    <a:avLst/>
                    <a:gdLst>
                      <a:gd name="T0" fmla="*/ 12106785 w 16"/>
                      <a:gd name="T1" fmla="*/ 303453 h 18"/>
                      <a:gd name="T2" fmla="*/ 12106785 w 16"/>
                      <a:gd name="T3" fmla="*/ 303453 h 18"/>
                      <a:gd name="T4" fmla="*/ 12106785 w 16"/>
                      <a:gd name="T5" fmla="*/ 0 h 18"/>
                      <a:gd name="T6" fmla="*/ 12106785 w 16"/>
                      <a:gd name="T7" fmla="*/ 0 h 18"/>
                      <a:gd name="T8" fmla="*/ 12106785 w 16"/>
                      <a:gd name="T9" fmla="*/ 0 h 18"/>
                      <a:gd name="T10" fmla="*/ 0 w 16"/>
                      <a:gd name="T11" fmla="*/ 303453 h 18"/>
                      <a:gd name="T12" fmla="*/ 12106785 w 16"/>
                      <a:gd name="T13" fmla="*/ 303453 h 18"/>
                      <a:gd name="T14" fmla="*/ 12106785 w 16"/>
                      <a:gd name="T15" fmla="*/ 303453 h 18"/>
                      <a:gd name="T16" fmla="*/ 12106785 w 16"/>
                      <a:gd name="T17" fmla="*/ 303453 h 1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6"/>
                      <a:gd name="T28" fmla="*/ 0 h 18"/>
                      <a:gd name="T29" fmla="*/ 16 w 16"/>
                      <a:gd name="T30" fmla="*/ 18 h 1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6" h="18">
                        <a:moveTo>
                          <a:pt x="16" y="16"/>
                        </a:moveTo>
                        <a:lnTo>
                          <a:pt x="16" y="8"/>
                        </a:lnTo>
                        <a:lnTo>
                          <a:pt x="14" y="0"/>
                        </a:lnTo>
                        <a:lnTo>
                          <a:pt x="8" y="0"/>
                        </a:lnTo>
                        <a:lnTo>
                          <a:pt x="2" y="0"/>
                        </a:lnTo>
                        <a:lnTo>
                          <a:pt x="0" y="6"/>
                        </a:lnTo>
                        <a:lnTo>
                          <a:pt x="2" y="16"/>
                        </a:lnTo>
                        <a:lnTo>
                          <a:pt x="12" y="18"/>
                        </a:lnTo>
                        <a:lnTo>
                          <a:pt x="16" y="16"/>
                        </a:lnTo>
                        <a:close/>
                      </a:path>
                    </a:pathLst>
                  </a:custGeom>
                  <a:solidFill>
                    <a:srgbClr val="1D527F"/>
                  </a:solidFill>
                  <a:ln w="3175">
                    <a:solidFill>
                      <a:srgbClr val="BFE2F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sv-SE" dirty="0"/>
                  </a:p>
                </p:txBody>
              </p:sp>
              <p:sp>
                <p:nvSpPr>
                  <p:cNvPr id="192" name="Freeform 146">
                    <a:extLst>
                      <a:ext uri="{FF2B5EF4-FFF2-40B4-BE49-F238E27FC236}">
                        <a16:creationId xmlns:a16="http://schemas.microsoft.com/office/drawing/2014/main" id="{96E41288-4E8B-433D-970F-15F283F886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97" y="1126"/>
                    <a:ext cx="38" cy="30"/>
                  </a:xfrm>
                  <a:custGeom>
                    <a:avLst/>
                    <a:gdLst>
                      <a:gd name="T0" fmla="*/ 68927219 w 46"/>
                      <a:gd name="T1" fmla="*/ 12106804 h 40"/>
                      <a:gd name="T2" fmla="*/ 68927219 w 46"/>
                      <a:gd name="T3" fmla="*/ 12106804 h 40"/>
                      <a:gd name="T4" fmla="*/ 68927219 w 46"/>
                      <a:gd name="T5" fmla="*/ 12106804 h 40"/>
                      <a:gd name="T6" fmla="*/ 68927219 w 46"/>
                      <a:gd name="T7" fmla="*/ 12106804 h 40"/>
                      <a:gd name="T8" fmla="*/ 68927219 w 46"/>
                      <a:gd name="T9" fmla="*/ 12106804 h 40"/>
                      <a:gd name="T10" fmla="*/ 68927219 w 46"/>
                      <a:gd name="T11" fmla="*/ 12106804 h 40"/>
                      <a:gd name="T12" fmla="*/ 68927219 w 46"/>
                      <a:gd name="T13" fmla="*/ 12106804 h 40"/>
                      <a:gd name="T14" fmla="*/ 68927219 w 46"/>
                      <a:gd name="T15" fmla="*/ 12106804 h 40"/>
                      <a:gd name="T16" fmla="*/ 68927219 w 46"/>
                      <a:gd name="T17" fmla="*/ 12106804 h 40"/>
                      <a:gd name="T18" fmla="*/ 68927219 w 46"/>
                      <a:gd name="T19" fmla="*/ 0 h 40"/>
                      <a:gd name="T20" fmla="*/ 68927219 w 46"/>
                      <a:gd name="T21" fmla="*/ 0 h 40"/>
                      <a:gd name="T22" fmla="*/ 68927219 w 46"/>
                      <a:gd name="T23" fmla="*/ 12106804 h 40"/>
                      <a:gd name="T24" fmla="*/ 0 w 46"/>
                      <a:gd name="T25" fmla="*/ 12106804 h 40"/>
                      <a:gd name="T26" fmla="*/ 68927219 w 46"/>
                      <a:gd name="T27" fmla="*/ 12106804 h 40"/>
                      <a:gd name="T28" fmla="*/ 68927219 w 46"/>
                      <a:gd name="T29" fmla="*/ 12106804 h 40"/>
                      <a:gd name="T30" fmla="*/ 68927219 w 46"/>
                      <a:gd name="T31" fmla="*/ 12106804 h 40"/>
                      <a:gd name="T32" fmla="*/ 68927219 w 46"/>
                      <a:gd name="T33" fmla="*/ 12106804 h 40"/>
                      <a:gd name="T34" fmla="*/ 68927219 w 46"/>
                      <a:gd name="T35" fmla="*/ 12106804 h 4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46"/>
                      <a:gd name="T55" fmla="*/ 0 h 40"/>
                      <a:gd name="T56" fmla="*/ 46 w 46"/>
                      <a:gd name="T57" fmla="*/ 40 h 4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46" h="40">
                        <a:moveTo>
                          <a:pt x="42" y="40"/>
                        </a:moveTo>
                        <a:lnTo>
                          <a:pt x="46" y="38"/>
                        </a:lnTo>
                        <a:lnTo>
                          <a:pt x="42" y="34"/>
                        </a:lnTo>
                        <a:lnTo>
                          <a:pt x="33" y="34"/>
                        </a:lnTo>
                        <a:lnTo>
                          <a:pt x="27" y="27"/>
                        </a:lnTo>
                        <a:lnTo>
                          <a:pt x="21" y="25"/>
                        </a:lnTo>
                        <a:lnTo>
                          <a:pt x="21" y="17"/>
                        </a:lnTo>
                        <a:lnTo>
                          <a:pt x="21" y="11"/>
                        </a:lnTo>
                        <a:lnTo>
                          <a:pt x="15" y="0"/>
                        </a:lnTo>
                        <a:lnTo>
                          <a:pt x="8" y="0"/>
                        </a:lnTo>
                        <a:lnTo>
                          <a:pt x="4" y="11"/>
                        </a:lnTo>
                        <a:lnTo>
                          <a:pt x="0" y="23"/>
                        </a:lnTo>
                        <a:lnTo>
                          <a:pt x="4" y="30"/>
                        </a:lnTo>
                        <a:lnTo>
                          <a:pt x="15" y="34"/>
                        </a:lnTo>
                        <a:lnTo>
                          <a:pt x="25" y="34"/>
                        </a:lnTo>
                        <a:lnTo>
                          <a:pt x="38" y="40"/>
                        </a:lnTo>
                        <a:lnTo>
                          <a:pt x="42" y="40"/>
                        </a:lnTo>
                        <a:close/>
                      </a:path>
                    </a:pathLst>
                  </a:custGeom>
                  <a:solidFill>
                    <a:srgbClr val="1D527F"/>
                  </a:solidFill>
                  <a:ln w="3175">
                    <a:solidFill>
                      <a:srgbClr val="BFE2F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sv-SE" dirty="0"/>
                  </a:p>
                </p:txBody>
              </p:sp>
              <p:sp>
                <p:nvSpPr>
                  <p:cNvPr id="193" name="Freeform 147">
                    <a:extLst>
                      <a:ext uri="{FF2B5EF4-FFF2-40B4-BE49-F238E27FC236}">
                        <a16:creationId xmlns:a16="http://schemas.microsoft.com/office/drawing/2014/main" id="{58FA3D91-1F95-47C5-93A8-2606BF431E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04" y="1213"/>
                    <a:ext cx="30" cy="12"/>
                  </a:xfrm>
                  <a:custGeom>
                    <a:avLst/>
                    <a:gdLst>
                      <a:gd name="T0" fmla="*/ 80661059 w 36"/>
                      <a:gd name="T1" fmla="*/ 90623 h 21"/>
                      <a:gd name="T2" fmla="*/ 80661059 w 36"/>
                      <a:gd name="T3" fmla="*/ 90623 h 21"/>
                      <a:gd name="T4" fmla="*/ 80661059 w 36"/>
                      <a:gd name="T5" fmla="*/ 90623 h 21"/>
                      <a:gd name="T6" fmla="*/ 80661059 w 36"/>
                      <a:gd name="T7" fmla="*/ 0 h 21"/>
                      <a:gd name="T8" fmla="*/ 0 w 36"/>
                      <a:gd name="T9" fmla="*/ 90623 h 21"/>
                      <a:gd name="T10" fmla="*/ 80661059 w 36"/>
                      <a:gd name="T11" fmla="*/ 90623 h 21"/>
                      <a:gd name="T12" fmla="*/ 80661059 w 36"/>
                      <a:gd name="T13" fmla="*/ 90623 h 21"/>
                      <a:gd name="T14" fmla="*/ 80661059 w 36"/>
                      <a:gd name="T15" fmla="*/ 90623 h 21"/>
                      <a:gd name="T16" fmla="*/ 80661059 w 36"/>
                      <a:gd name="T17" fmla="*/ 90623 h 21"/>
                      <a:gd name="T18" fmla="*/ 80661059 w 36"/>
                      <a:gd name="T19" fmla="*/ 90623 h 21"/>
                      <a:gd name="T20" fmla="*/ 80661059 w 36"/>
                      <a:gd name="T21" fmla="*/ 90623 h 21"/>
                      <a:gd name="T22" fmla="*/ 80661059 w 36"/>
                      <a:gd name="T23" fmla="*/ 90623 h 21"/>
                      <a:gd name="T24" fmla="*/ 80661059 w 36"/>
                      <a:gd name="T25" fmla="*/ 90623 h 21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6"/>
                      <a:gd name="T40" fmla="*/ 0 h 21"/>
                      <a:gd name="T41" fmla="*/ 36 w 36"/>
                      <a:gd name="T42" fmla="*/ 21 h 21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6" h="21">
                        <a:moveTo>
                          <a:pt x="29" y="10"/>
                        </a:moveTo>
                        <a:lnTo>
                          <a:pt x="36" y="8"/>
                        </a:lnTo>
                        <a:lnTo>
                          <a:pt x="29" y="2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2" y="6"/>
                        </a:lnTo>
                        <a:lnTo>
                          <a:pt x="4" y="10"/>
                        </a:lnTo>
                        <a:lnTo>
                          <a:pt x="7" y="16"/>
                        </a:lnTo>
                        <a:lnTo>
                          <a:pt x="15" y="18"/>
                        </a:lnTo>
                        <a:lnTo>
                          <a:pt x="23" y="21"/>
                        </a:lnTo>
                        <a:lnTo>
                          <a:pt x="23" y="18"/>
                        </a:lnTo>
                        <a:lnTo>
                          <a:pt x="29" y="12"/>
                        </a:lnTo>
                        <a:lnTo>
                          <a:pt x="29" y="10"/>
                        </a:lnTo>
                        <a:close/>
                      </a:path>
                    </a:pathLst>
                  </a:custGeom>
                  <a:solidFill>
                    <a:srgbClr val="1D527F"/>
                  </a:solidFill>
                  <a:ln w="3175">
                    <a:solidFill>
                      <a:srgbClr val="BFE2F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sv-SE" dirty="0"/>
                  </a:p>
                </p:txBody>
              </p:sp>
              <p:sp>
                <p:nvSpPr>
                  <p:cNvPr id="194" name="Line 173">
                    <a:extLst>
                      <a:ext uri="{FF2B5EF4-FFF2-40B4-BE49-F238E27FC236}">
                        <a16:creationId xmlns:a16="http://schemas.microsoft.com/office/drawing/2014/main" id="{8F9D7189-57AD-4FCE-A0C1-7D1D181D16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18" y="1406"/>
                    <a:ext cx="107" cy="26"/>
                  </a:xfrm>
                  <a:prstGeom prst="line">
                    <a:avLst/>
                  </a:prstGeom>
                  <a:grpFill/>
                  <a:ln w="3175">
                    <a:solidFill>
                      <a:srgbClr val="BFE2F4"/>
                    </a:solidFill>
                    <a:round/>
                    <a:headEnd/>
                    <a:tailEnd/>
                  </a:ln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sv-SE" dirty="0"/>
                  </a:p>
                </p:txBody>
              </p:sp>
            </p:grpSp>
          </p:grpSp>
          <p:sp>
            <p:nvSpPr>
              <p:cNvPr id="69" name="Freeform 179">
                <a:extLst>
                  <a:ext uri="{FF2B5EF4-FFF2-40B4-BE49-F238E27FC236}">
                    <a16:creationId xmlns:a16="http://schemas.microsoft.com/office/drawing/2014/main" id="{6AC7636C-63C9-4682-B4BC-04231E826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0270" y="2966280"/>
                <a:ext cx="2127452" cy="1238767"/>
              </a:xfrm>
              <a:custGeom>
                <a:avLst/>
                <a:gdLst>
                  <a:gd name="T0" fmla="*/ 2147483647 w 1774"/>
                  <a:gd name="T1" fmla="*/ 2147483647 h 1147"/>
                  <a:gd name="T2" fmla="*/ 2147483647 w 1774"/>
                  <a:gd name="T3" fmla="*/ 2147483647 h 1147"/>
                  <a:gd name="T4" fmla="*/ 2147483647 w 1774"/>
                  <a:gd name="T5" fmla="*/ 2147483647 h 1147"/>
                  <a:gd name="T6" fmla="*/ 2147483647 w 1774"/>
                  <a:gd name="T7" fmla="*/ 2147483647 h 1147"/>
                  <a:gd name="T8" fmla="*/ 2147483647 w 1774"/>
                  <a:gd name="T9" fmla="*/ 2147483647 h 1147"/>
                  <a:gd name="T10" fmla="*/ 2147483647 w 1774"/>
                  <a:gd name="T11" fmla="*/ 2147483647 h 1147"/>
                  <a:gd name="T12" fmla="*/ 2147483647 w 1774"/>
                  <a:gd name="T13" fmla="*/ 2147483647 h 1147"/>
                  <a:gd name="T14" fmla="*/ 2147483647 w 1774"/>
                  <a:gd name="T15" fmla="*/ 2147483647 h 1147"/>
                  <a:gd name="T16" fmla="*/ 2147483647 w 1774"/>
                  <a:gd name="T17" fmla="*/ 2147483647 h 1147"/>
                  <a:gd name="T18" fmla="*/ 2147483647 w 1774"/>
                  <a:gd name="T19" fmla="*/ 2147483647 h 1147"/>
                  <a:gd name="T20" fmla="*/ 2147483647 w 1774"/>
                  <a:gd name="T21" fmla="*/ 2147483647 h 1147"/>
                  <a:gd name="T22" fmla="*/ 2147483647 w 1774"/>
                  <a:gd name="T23" fmla="*/ 2147483647 h 1147"/>
                  <a:gd name="T24" fmla="*/ 2147483647 w 1774"/>
                  <a:gd name="T25" fmla="*/ 2147483647 h 1147"/>
                  <a:gd name="T26" fmla="*/ 2147483647 w 1774"/>
                  <a:gd name="T27" fmla="*/ 2147483647 h 1147"/>
                  <a:gd name="T28" fmla="*/ 2147483647 w 1774"/>
                  <a:gd name="T29" fmla="*/ 2147483647 h 1147"/>
                  <a:gd name="T30" fmla="*/ 2147483647 w 1774"/>
                  <a:gd name="T31" fmla="*/ 2147483647 h 1147"/>
                  <a:gd name="T32" fmla="*/ 2147483647 w 1774"/>
                  <a:gd name="T33" fmla="*/ 2147483647 h 1147"/>
                  <a:gd name="T34" fmla="*/ 2147483647 w 1774"/>
                  <a:gd name="T35" fmla="*/ 2147483647 h 1147"/>
                  <a:gd name="T36" fmla="*/ 2147483647 w 1774"/>
                  <a:gd name="T37" fmla="*/ 2147483647 h 1147"/>
                  <a:gd name="T38" fmla="*/ 2147483647 w 1774"/>
                  <a:gd name="T39" fmla="*/ 2147483647 h 1147"/>
                  <a:gd name="T40" fmla="*/ 2147483647 w 1774"/>
                  <a:gd name="T41" fmla="*/ 2147483647 h 1147"/>
                  <a:gd name="T42" fmla="*/ 2147483647 w 1774"/>
                  <a:gd name="T43" fmla="*/ 2147483647 h 1147"/>
                  <a:gd name="T44" fmla="*/ 2147483647 w 1774"/>
                  <a:gd name="T45" fmla="*/ 2147483647 h 1147"/>
                  <a:gd name="T46" fmla="*/ 2147483647 w 1774"/>
                  <a:gd name="T47" fmla="*/ 2147483647 h 1147"/>
                  <a:gd name="T48" fmla="*/ 2147483647 w 1774"/>
                  <a:gd name="T49" fmla="*/ 2147483647 h 1147"/>
                  <a:gd name="T50" fmla="*/ 2147483647 w 1774"/>
                  <a:gd name="T51" fmla="*/ 2147483647 h 1147"/>
                  <a:gd name="T52" fmla="*/ 2147483647 w 1774"/>
                  <a:gd name="T53" fmla="*/ 2147483647 h 1147"/>
                  <a:gd name="T54" fmla="*/ 2147483647 w 1774"/>
                  <a:gd name="T55" fmla="*/ 2147483647 h 1147"/>
                  <a:gd name="T56" fmla="*/ 2147483647 w 1774"/>
                  <a:gd name="T57" fmla="*/ 2147483647 h 1147"/>
                  <a:gd name="T58" fmla="*/ 2147483647 w 1774"/>
                  <a:gd name="T59" fmla="*/ 2147483647 h 1147"/>
                  <a:gd name="T60" fmla="*/ 2147483647 w 1774"/>
                  <a:gd name="T61" fmla="*/ 2147483647 h 1147"/>
                  <a:gd name="T62" fmla="*/ 2147483647 w 1774"/>
                  <a:gd name="T63" fmla="*/ 2147483647 h 1147"/>
                  <a:gd name="T64" fmla="*/ 2147483647 w 1774"/>
                  <a:gd name="T65" fmla="*/ 2147483647 h 1147"/>
                  <a:gd name="T66" fmla="*/ 2147483647 w 1774"/>
                  <a:gd name="T67" fmla="*/ 2147483647 h 1147"/>
                  <a:gd name="T68" fmla="*/ 2147483647 w 1774"/>
                  <a:gd name="T69" fmla="*/ 2147483647 h 1147"/>
                  <a:gd name="T70" fmla="*/ 2147483647 w 1774"/>
                  <a:gd name="T71" fmla="*/ 2147483647 h 1147"/>
                  <a:gd name="T72" fmla="*/ 2147483647 w 1774"/>
                  <a:gd name="T73" fmla="*/ 2147483647 h 1147"/>
                  <a:gd name="T74" fmla="*/ 2147483647 w 1774"/>
                  <a:gd name="T75" fmla="*/ 2147483647 h 1147"/>
                  <a:gd name="T76" fmla="*/ 2147483647 w 1774"/>
                  <a:gd name="T77" fmla="*/ 2147483647 h 1147"/>
                  <a:gd name="T78" fmla="*/ 2147483647 w 1774"/>
                  <a:gd name="T79" fmla="*/ 2147483647 h 1147"/>
                  <a:gd name="T80" fmla="*/ 2147483647 w 1774"/>
                  <a:gd name="T81" fmla="*/ 2147483647 h 1147"/>
                  <a:gd name="T82" fmla="*/ 2147483647 w 1774"/>
                  <a:gd name="T83" fmla="*/ 2147483647 h 1147"/>
                  <a:gd name="T84" fmla="*/ 2147483647 w 1774"/>
                  <a:gd name="T85" fmla="*/ 2147483647 h 1147"/>
                  <a:gd name="T86" fmla="*/ 2147483647 w 1774"/>
                  <a:gd name="T87" fmla="*/ 2147483647 h 1147"/>
                  <a:gd name="T88" fmla="*/ 2147483647 w 1774"/>
                  <a:gd name="T89" fmla="*/ 2147483647 h 1147"/>
                  <a:gd name="T90" fmla="*/ 2147483647 w 1774"/>
                  <a:gd name="T91" fmla="*/ 2147483647 h 1147"/>
                  <a:gd name="T92" fmla="*/ 2147483647 w 1774"/>
                  <a:gd name="T93" fmla="*/ 2147483647 h 1147"/>
                  <a:gd name="T94" fmla="*/ 2147483647 w 1774"/>
                  <a:gd name="T95" fmla="*/ 2147483647 h 1147"/>
                  <a:gd name="T96" fmla="*/ 2147483647 w 1774"/>
                  <a:gd name="T97" fmla="*/ 2147483647 h 1147"/>
                  <a:gd name="T98" fmla="*/ 2147483647 w 1774"/>
                  <a:gd name="T99" fmla="*/ 2147483647 h 1147"/>
                  <a:gd name="T100" fmla="*/ 2147483647 w 1774"/>
                  <a:gd name="T101" fmla="*/ 2147483647 h 1147"/>
                  <a:gd name="T102" fmla="*/ 2147483647 w 1774"/>
                  <a:gd name="T103" fmla="*/ 2147483647 h 1147"/>
                  <a:gd name="T104" fmla="*/ 2147483647 w 1774"/>
                  <a:gd name="T105" fmla="*/ 2147483647 h 1147"/>
                  <a:gd name="T106" fmla="*/ 2147483647 w 1774"/>
                  <a:gd name="T107" fmla="*/ 2147483647 h 1147"/>
                  <a:gd name="T108" fmla="*/ 2147483647 w 1774"/>
                  <a:gd name="T109" fmla="*/ 2147483647 h 1147"/>
                  <a:gd name="T110" fmla="*/ 2147483647 w 1774"/>
                  <a:gd name="T111" fmla="*/ 2147483647 h 1147"/>
                  <a:gd name="T112" fmla="*/ 2147483647 w 1774"/>
                  <a:gd name="T113" fmla="*/ 2147483647 h 114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774"/>
                  <a:gd name="T172" fmla="*/ 0 h 1147"/>
                  <a:gd name="T173" fmla="*/ 1774 w 1774"/>
                  <a:gd name="T174" fmla="*/ 1147 h 114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774" h="1147">
                    <a:moveTo>
                      <a:pt x="1337" y="225"/>
                    </a:moveTo>
                    <a:lnTo>
                      <a:pt x="1350" y="214"/>
                    </a:lnTo>
                    <a:lnTo>
                      <a:pt x="1362" y="217"/>
                    </a:lnTo>
                    <a:lnTo>
                      <a:pt x="1377" y="210"/>
                    </a:lnTo>
                    <a:lnTo>
                      <a:pt x="1421" y="171"/>
                    </a:lnTo>
                    <a:lnTo>
                      <a:pt x="1436" y="171"/>
                    </a:lnTo>
                    <a:lnTo>
                      <a:pt x="1477" y="212"/>
                    </a:lnTo>
                    <a:lnTo>
                      <a:pt x="1502" y="225"/>
                    </a:lnTo>
                    <a:lnTo>
                      <a:pt x="1517" y="219"/>
                    </a:lnTo>
                    <a:lnTo>
                      <a:pt x="1519" y="204"/>
                    </a:lnTo>
                    <a:lnTo>
                      <a:pt x="1532" y="204"/>
                    </a:lnTo>
                    <a:lnTo>
                      <a:pt x="1544" y="210"/>
                    </a:lnTo>
                    <a:lnTo>
                      <a:pt x="1557" y="208"/>
                    </a:lnTo>
                    <a:lnTo>
                      <a:pt x="1573" y="208"/>
                    </a:lnTo>
                    <a:lnTo>
                      <a:pt x="1586" y="214"/>
                    </a:lnTo>
                    <a:lnTo>
                      <a:pt x="1600" y="210"/>
                    </a:lnTo>
                    <a:lnTo>
                      <a:pt x="1611" y="204"/>
                    </a:lnTo>
                    <a:lnTo>
                      <a:pt x="1638" y="212"/>
                    </a:lnTo>
                    <a:lnTo>
                      <a:pt x="1652" y="204"/>
                    </a:lnTo>
                    <a:lnTo>
                      <a:pt x="1680" y="214"/>
                    </a:lnTo>
                    <a:lnTo>
                      <a:pt x="1696" y="212"/>
                    </a:lnTo>
                    <a:lnTo>
                      <a:pt x="1709" y="208"/>
                    </a:lnTo>
                    <a:lnTo>
                      <a:pt x="1723" y="210"/>
                    </a:lnTo>
                    <a:lnTo>
                      <a:pt x="1711" y="223"/>
                    </a:lnTo>
                    <a:lnTo>
                      <a:pt x="1740" y="256"/>
                    </a:lnTo>
                    <a:lnTo>
                      <a:pt x="1734" y="287"/>
                    </a:lnTo>
                    <a:lnTo>
                      <a:pt x="1723" y="296"/>
                    </a:lnTo>
                    <a:lnTo>
                      <a:pt x="1711" y="304"/>
                    </a:lnTo>
                    <a:lnTo>
                      <a:pt x="1725" y="313"/>
                    </a:lnTo>
                    <a:lnTo>
                      <a:pt x="1740" y="311"/>
                    </a:lnTo>
                    <a:lnTo>
                      <a:pt x="1749" y="319"/>
                    </a:lnTo>
                    <a:lnTo>
                      <a:pt x="1740" y="329"/>
                    </a:lnTo>
                    <a:lnTo>
                      <a:pt x="1726" y="336"/>
                    </a:lnTo>
                    <a:lnTo>
                      <a:pt x="1730" y="365"/>
                    </a:lnTo>
                    <a:lnTo>
                      <a:pt x="1742" y="373"/>
                    </a:lnTo>
                    <a:lnTo>
                      <a:pt x="1749" y="381"/>
                    </a:lnTo>
                    <a:lnTo>
                      <a:pt x="1751" y="398"/>
                    </a:lnTo>
                    <a:lnTo>
                      <a:pt x="1767" y="400"/>
                    </a:lnTo>
                    <a:lnTo>
                      <a:pt x="1774" y="477"/>
                    </a:lnTo>
                    <a:lnTo>
                      <a:pt x="1763" y="486"/>
                    </a:lnTo>
                    <a:lnTo>
                      <a:pt x="1749" y="486"/>
                    </a:lnTo>
                    <a:lnTo>
                      <a:pt x="1734" y="490"/>
                    </a:lnTo>
                    <a:lnTo>
                      <a:pt x="1723" y="498"/>
                    </a:lnTo>
                    <a:lnTo>
                      <a:pt x="1705" y="496"/>
                    </a:lnTo>
                    <a:lnTo>
                      <a:pt x="1690" y="492"/>
                    </a:lnTo>
                    <a:lnTo>
                      <a:pt x="1678" y="536"/>
                    </a:lnTo>
                    <a:lnTo>
                      <a:pt x="1665" y="542"/>
                    </a:lnTo>
                    <a:lnTo>
                      <a:pt x="1652" y="553"/>
                    </a:lnTo>
                    <a:lnTo>
                      <a:pt x="1650" y="584"/>
                    </a:lnTo>
                    <a:lnTo>
                      <a:pt x="1655" y="600"/>
                    </a:lnTo>
                    <a:lnTo>
                      <a:pt x="1605" y="628"/>
                    </a:lnTo>
                    <a:lnTo>
                      <a:pt x="1590" y="640"/>
                    </a:lnTo>
                    <a:lnTo>
                      <a:pt x="1580" y="661"/>
                    </a:lnTo>
                    <a:lnTo>
                      <a:pt x="1565" y="665"/>
                    </a:lnTo>
                    <a:lnTo>
                      <a:pt x="1554" y="678"/>
                    </a:lnTo>
                    <a:lnTo>
                      <a:pt x="1536" y="690"/>
                    </a:lnTo>
                    <a:lnTo>
                      <a:pt x="1536" y="711"/>
                    </a:lnTo>
                    <a:lnTo>
                      <a:pt x="1511" y="705"/>
                    </a:lnTo>
                    <a:lnTo>
                      <a:pt x="1477" y="740"/>
                    </a:lnTo>
                    <a:lnTo>
                      <a:pt x="1475" y="749"/>
                    </a:lnTo>
                    <a:lnTo>
                      <a:pt x="1469" y="740"/>
                    </a:lnTo>
                    <a:lnTo>
                      <a:pt x="1452" y="755"/>
                    </a:lnTo>
                    <a:lnTo>
                      <a:pt x="1438" y="759"/>
                    </a:lnTo>
                    <a:lnTo>
                      <a:pt x="1427" y="772"/>
                    </a:lnTo>
                    <a:lnTo>
                      <a:pt x="1417" y="797"/>
                    </a:lnTo>
                    <a:lnTo>
                      <a:pt x="1412" y="797"/>
                    </a:lnTo>
                    <a:lnTo>
                      <a:pt x="1410" y="822"/>
                    </a:lnTo>
                    <a:lnTo>
                      <a:pt x="1398" y="845"/>
                    </a:lnTo>
                    <a:lnTo>
                      <a:pt x="1387" y="857"/>
                    </a:lnTo>
                    <a:lnTo>
                      <a:pt x="1390" y="845"/>
                    </a:lnTo>
                    <a:lnTo>
                      <a:pt x="1398" y="834"/>
                    </a:lnTo>
                    <a:lnTo>
                      <a:pt x="1402" y="824"/>
                    </a:lnTo>
                    <a:lnTo>
                      <a:pt x="1396" y="809"/>
                    </a:lnTo>
                    <a:lnTo>
                      <a:pt x="1387" y="797"/>
                    </a:lnTo>
                    <a:lnTo>
                      <a:pt x="1381" y="801"/>
                    </a:lnTo>
                    <a:lnTo>
                      <a:pt x="1381" y="811"/>
                    </a:lnTo>
                    <a:lnTo>
                      <a:pt x="1377" y="832"/>
                    </a:lnTo>
                    <a:lnTo>
                      <a:pt x="1369" y="841"/>
                    </a:lnTo>
                    <a:lnTo>
                      <a:pt x="1365" y="857"/>
                    </a:lnTo>
                    <a:lnTo>
                      <a:pt x="1377" y="882"/>
                    </a:lnTo>
                    <a:lnTo>
                      <a:pt x="1383" y="897"/>
                    </a:lnTo>
                    <a:lnTo>
                      <a:pt x="1375" y="901"/>
                    </a:lnTo>
                    <a:lnTo>
                      <a:pt x="1373" y="893"/>
                    </a:lnTo>
                    <a:lnTo>
                      <a:pt x="1358" y="874"/>
                    </a:lnTo>
                    <a:lnTo>
                      <a:pt x="1358" y="866"/>
                    </a:lnTo>
                    <a:lnTo>
                      <a:pt x="1350" y="861"/>
                    </a:lnTo>
                    <a:lnTo>
                      <a:pt x="1340" y="872"/>
                    </a:lnTo>
                    <a:lnTo>
                      <a:pt x="1337" y="888"/>
                    </a:lnTo>
                    <a:lnTo>
                      <a:pt x="1331" y="886"/>
                    </a:lnTo>
                    <a:lnTo>
                      <a:pt x="1333" y="872"/>
                    </a:lnTo>
                    <a:lnTo>
                      <a:pt x="1325" y="866"/>
                    </a:lnTo>
                    <a:lnTo>
                      <a:pt x="1314" y="872"/>
                    </a:lnTo>
                    <a:lnTo>
                      <a:pt x="1300" y="874"/>
                    </a:lnTo>
                    <a:lnTo>
                      <a:pt x="1298" y="870"/>
                    </a:lnTo>
                    <a:lnTo>
                      <a:pt x="1292" y="857"/>
                    </a:lnTo>
                    <a:lnTo>
                      <a:pt x="1281" y="847"/>
                    </a:lnTo>
                    <a:lnTo>
                      <a:pt x="1287" y="874"/>
                    </a:lnTo>
                    <a:lnTo>
                      <a:pt x="1281" y="878"/>
                    </a:lnTo>
                    <a:lnTo>
                      <a:pt x="1273" y="882"/>
                    </a:lnTo>
                    <a:lnTo>
                      <a:pt x="1252" y="874"/>
                    </a:lnTo>
                    <a:lnTo>
                      <a:pt x="1246" y="878"/>
                    </a:lnTo>
                    <a:lnTo>
                      <a:pt x="1256" y="882"/>
                    </a:lnTo>
                    <a:lnTo>
                      <a:pt x="1269" y="891"/>
                    </a:lnTo>
                    <a:lnTo>
                      <a:pt x="1277" y="886"/>
                    </a:lnTo>
                    <a:lnTo>
                      <a:pt x="1281" y="888"/>
                    </a:lnTo>
                    <a:lnTo>
                      <a:pt x="1291" y="897"/>
                    </a:lnTo>
                    <a:lnTo>
                      <a:pt x="1296" y="907"/>
                    </a:lnTo>
                    <a:lnTo>
                      <a:pt x="1306" y="914"/>
                    </a:lnTo>
                    <a:lnTo>
                      <a:pt x="1308" y="907"/>
                    </a:lnTo>
                    <a:lnTo>
                      <a:pt x="1306" y="893"/>
                    </a:lnTo>
                    <a:lnTo>
                      <a:pt x="1316" y="897"/>
                    </a:lnTo>
                    <a:lnTo>
                      <a:pt x="1323" y="893"/>
                    </a:lnTo>
                    <a:lnTo>
                      <a:pt x="1333" y="899"/>
                    </a:lnTo>
                    <a:lnTo>
                      <a:pt x="1344" y="893"/>
                    </a:lnTo>
                    <a:lnTo>
                      <a:pt x="1344" y="918"/>
                    </a:lnTo>
                    <a:lnTo>
                      <a:pt x="1346" y="922"/>
                    </a:lnTo>
                    <a:lnTo>
                      <a:pt x="1360" y="914"/>
                    </a:lnTo>
                    <a:lnTo>
                      <a:pt x="1365" y="914"/>
                    </a:lnTo>
                    <a:lnTo>
                      <a:pt x="1365" y="932"/>
                    </a:lnTo>
                    <a:lnTo>
                      <a:pt x="1377" y="924"/>
                    </a:lnTo>
                    <a:lnTo>
                      <a:pt x="1387" y="922"/>
                    </a:lnTo>
                    <a:lnTo>
                      <a:pt x="1402" y="932"/>
                    </a:lnTo>
                    <a:lnTo>
                      <a:pt x="1412" y="955"/>
                    </a:lnTo>
                    <a:lnTo>
                      <a:pt x="1421" y="970"/>
                    </a:lnTo>
                    <a:lnTo>
                      <a:pt x="1423" y="959"/>
                    </a:lnTo>
                    <a:lnTo>
                      <a:pt x="1452" y="959"/>
                    </a:lnTo>
                    <a:lnTo>
                      <a:pt x="1460" y="959"/>
                    </a:lnTo>
                    <a:lnTo>
                      <a:pt x="1460" y="947"/>
                    </a:lnTo>
                    <a:lnTo>
                      <a:pt x="1484" y="959"/>
                    </a:lnTo>
                    <a:lnTo>
                      <a:pt x="1498" y="926"/>
                    </a:lnTo>
                    <a:lnTo>
                      <a:pt x="1509" y="922"/>
                    </a:lnTo>
                    <a:lnTo>
                      <a:pt x="1513" y="932"/>
                    </a:lnTo>
                    <a:lnTo>
                      <a:pt x="1527" y="918"/>
                    </a:lnTo>
                    <a:lnTo>
                      <a:pt x="1550" y="907"/>
                    </a:lnTo>
                    <a:lnTo>
                      <a:pt x="1573" y="901"/>
                    </a:lnTo>
                    <a:lnTo>
                      <a:pt x="1573" y="918"/>
                    </a:lnTo>
                    <a:lnTo>
                      <a:pt x="1569" y="926"/>
                    </a:lnTo>
                    <a:lnTo>
                      <a:pt x="1571" y="941"/>
                    </a:lnTo>
                    <a:lnTo>
                      <a:pt x="1575" y="955"/>
                    </a:lnTo>
                    <a:lnTo>
                      <a:pt x="1575" y="962"/>
                    </a:lnTo>
                    <a:lnTo>
                      <a:pt x="1573" y="966"/>
                    </a:lnTo>
                    <a:lnTo>
                      <a:pt x="1544" y="976"/>
                    </a:lnTo>
                    <a:lnTo>
                      <a:pt x="1538" y="978"/>
                    </a:lnTo>
                    <a:lnTo>
                      <a:pt x="1536" y="984"/>
                    </a:lnTo>
                    <a:lnTo>
                      <a:pt x="1519" y="986"/>
                    </a:lnTo>
                    <a:lnTo>
                      <a:pt x="1502" y="984"/>
                    </a:lnTo>
                    <a:lnTo>
                      <a:pt x="1473" y="984"/>
                    </a:lnTo>
                    <a:lnTo>
                      <a:pt x="1460" y="1007"/>
                    </a:lnTo>
                    <a:lnTo>
                      <a:pt x="1450" y="1026"/>
                    </a:lnTo>
                    <a:lnTo>
                      <a:pt x="1438" y="1047"/>
                    </a:lnTo>
                    <a:lnTo>
                      <a:pt x="1413" y="1051"/>
                    </a:lnTo>
                    <a:lnTo>
                      <a:pt x="1398" y="1060"/>
                    </a:lnTo>
                    <a:lnTo>
                      <a:pt x="1387" y="1066"/>
                    </a:lnTo>
                    <a:lnTo>
                      <a:pt x="1400" y="1070"/>
                    </a:lnTo>
                    <a:lnTo>
                      <a:pt x="1387" y="1076"/>
                    </a:lnTo>
                    <a:lnTo>
                      <a:pt x="1383" y="1091"/>
                    </a:lnTo>
                    <a:lnTo>
                      <a:pt x="1383" y="1101"/>
                    </a:lnTo>
                    <a:lnTo>
                      <a:pt x="1381" y="1110"/>
                    </a:lnTo>
                    <a:lnTo>
                      <a:pt x="1367" y="1114"/>
                    </a:lnTo>
                    <a:lnTo>
                      <a:pt x="1350" y="1135"/>
                    </a:lnTo>
                    <a:lnTo>
                      <a:pt x="1316" y="1139"/>
                    </a:lnTo>
                    <a:lnTo>
                      <a:pt x="1310" y="1139"/>
                    </a:lnTo>
                    <a:lnTo>
                      <a:pt x="1281" y="1130"/>
                    </a:lnTo>
                    <a:lnTo>
                      <a:pt x="1287" y="1112"/>
                    </a:lnTo>
                    <a:lnTo>
                      <a:pt x="1281" y="1095"/>
                    </a:lnTo>
                    <a:lnTo>
                      <a:pt x="1281" y="1076"/>
                    </a:lnTo>
                    <a:lnTo>
                      <a:pt x="1273" y="1060"/>
                    </a:lnTo>
                    <a:lnTo>
                      <a:pt x="1260" y="1039"/>
                    </a:lnTo>
                    <a:lnTo>
                      <a:pt x="1246" y="1039"/>
                    </a:lnTo>
                    <a:lnTo>
                      <a:pt x="1233" y="1047"/>
                    </a:lnTo>
                    <a:lnTo>
                      <a:pt x="1214" y="1035"/>
                    </a:lnTo>
                    <a:lnTo>
                      <a:pt x="1189" y="1026"/>
                    </a:lnTo>
                    <a:lnTo>
                      <a:pt x="1179" y="1032"/>
                    </a:lnTo>
                    <a:lnTo>
                      <a:pt x="1158" y="1035"/>
                    </a:lnTo>
                    <a:lnTo>
                      <a:pt x="1154" y="1030"/>
                    </a:lnTo>
                    <a:lnTo>
                      <a:pt x="1162" y="1018"/>
                    </a:lnTo>
                    <a:lnTo>
                      <a:pt x="1177" y="1003"/>
                    </a:lnTo>
                    <a:lnTo>
                      <a:pt x="1179" y="993"/>
                    </a:lnTo>
                    <a:lnTo>
                      <a:pt x="1193" y="970"/>
                    </a:lnTo>
                    <a:lnTo>
                      <a:pt x="1208" y="955"/>
                    </a:lnTo>
                    <a:lnTo>
                      <a:pt x="1214" y="951"/>
                    </a:lnTo>
                    <a:lnTo>
                      <a:pt x="1239" y="938"/>
                    </a:lnTo>
                    <a:lnTo>
                      <a:pt x="1256" y="926"/>
                    </a:lnTo>
                    <a:lnTo>
                      <a:pt x="1262" y="918"/>
                    </a:lnTo>
                    <a:lnTo>
                      <a:pt x="1252" y="916"/>
                    </a:lnTo>
                    <a:lnTo>
                      <a:pt x="1248" y="901"/>
                    </a:lnTo>
                    <a:lnTo>
                      <a:pt x="1231" y="893"/>
                    </a:lnTo>
                    <a:lnTo>
                      <a:pt x="1225" y="909"/>
                    </a:lnTo>
                    <a:lnTo>
                      <a:pt x="1214" y="907"/>
                    </a:lnTo>
                    <a:lnTo>
                      <a:pt x="1206" y="903"/>
                    </a:lnTo>
                    <a:lnTo>
                      <a:pt x="1200" y="897"/>
                    </a:lnTo>
                    <a:lnTo>
                      <a:pt x="1193" y="901"/>
                    </a:lnTo>
                    <a:lnTo>
                      <a:pt x="1189" y="903"/>
                    </a:lnTo>
                    <a:lnTo>
                      <a:pt x="1185" y="913"/>
                    </a:lnTo>
                    <a:lnTo>
                      <a:pt x="1171" y="914"/>
                    </a:lnTo>
                    <a:lnTo>
                      <a:pt x="1141" y="928"/>
                    </a:lnTo>
                    <a:lnTo>
                      <a:pt x="1133" y="934"/>
                    </a:lnTo>
                    <a:lnTo>
                      <a:pt x="1112" y="934"/>
                    </a:lnTo>
                    <a:lnTo>
                      <a:pt x="1100" y="932"/>
                    </a:lnTo>
                    <a:lnTo>
                      <a:pt x="1095" y="926"/>
                    </a:lnTo>
                    <a:lnTo>
                      <a:pt x="1085" y="922"/>
                    </a:lnTo>
                    <a:lnTo>
                      <a:pt x="1074" y="922"/>
                    </a:lnTo>
                    <a:lnTo>
                      <a:pt x="1052" y="928"/>
                    </a:lnTo>
                    <a:lnTo>
                      <a:pt x="1049" y="922"/>
                    </a:lnTo>
                    <a:lnTo>
                      <a:pt x="1070" y="899"/>
                    </a:lnTo>
                    <a:lnTo>
                      <a:pt x="1064" y="893"/>
                    </a:lnTo>
                    <a:lnTo>
                      <a:pt x="1033" y="897"/>
                    </a:lnTo>
                    <a:lnTo>
                      <a:pt x="1024" y="893"/>
                    </a:lnTo>
                    <a:lnTo>
                      <a:pt x="1035" y="882"/>
                    </a:lnTo>
                    <a:lnTo>
                      <a:pt x="1064" y="882"/>
                    </a:lnTo>
                    <a:lnTo>
                      <a:pt x="1085" y="882"/>
                    </a:lnTo>
                    <a:lnTo>
                      <a:pt x="1083" y="870"/>
                    </a:lnTo>
                    <a:lnTo>
                      <a:pt x="1070" y="872"/>
                    </a:lnTo>
                    <a:lnTo>
                      <a:pt x="1052" y="857"/>
                    </a:lnTo>
                    <a:lnTo>
                      <a:pt x="1041" y="841"/>
                    </a:lnTo>
                    <a:lnTo>
                      <a:pt x="1037" y="857"/>
                    </a:lnTo>
                    <a:lnTo>
                      <a:pt x="1027" y="866"/>
                    </a:lnTo>
                    <a:lnTo>
                      <a:pt x="1010" y="874"/>
                    </a:lnTo>
                    <a:lnTo>
                      <a:pt x="1008" y="857"/>
                    </a:lnTo>
                    <a:lnTo>
                      <a:pt x="1001" y="866"/>
                    </a:lnTo>
                    <a:lnTo>
                      <a:pt x="981" y="886"/>
                    </a:lnTo>
                    <a:lnTo>
                      <a:pt x="968" y="891"/>
                    </a:lnTo>
                    <a:lnTo>
                      <a:pt x="951" y="899"/>
                    </a:lnTo>
                    <a:lnTo>
                      <a:pt x="941" y="907"/>
                    </a:lnTo>
                    <a:lnTo>
                      <a:pt x="928" y="914"/>
                    </a:lnTo>
                    <a:lnTo>
                      <a:pt x="931" y="928"/>
                    </a:lnTo>
                    <a:lnTo>
                      <a:pt x="924" y="953"/>
                    </a:lnTo>
                    <a:lnTo>
                      <a:pt x="916" y="966"/>
                    </a:lnTo>
                    <a:lnTo>
                      <a:pt x="908" y="966"/>
                    </a:lnTo>
                    <a:lnTo>
                      <a:pt x="901" y="953"/>
                    </a:lnTo>
                    <a:lnTo>
                      <a:pt x="889" y="951"/>
                    </a:lnTo>
                    <a:lnTo>
                      <a:pt x="882" y="953"/>
                    </a:lnTo>
                    <a:lnTo>
                      <a:pt x="874" y="947"/>
                    </a:lnTo>
                    <a:lnTo>
                      <a:pt x="882" y="959"/>
                    </a:lnTo>
                    <a:lnTo>
                      <a:pt x="901" y="970"/>
                    </a:lnTo>
                    <a:lnTo>
                      <a:pt x="910" y="987"/>
                    </a:lnTo>
                    <a:lnTo>
                      <a:pt x="901" y="1012"/>
                    </a:lnTo>
                    <a:lnTo>
                      <a:pt x="895" y="1024"/>
                    </a:lnTo>
                    <a:lnTo>
                      <a:pt x="882" y="1030"/>
                    </a:lnTo>
                    <a:lnTo>
                      <a:pt x="870" y="1032"/>
                    </a:lnTo>
                    <a:lnTo>
                      <a:pt x="866" y="1043"/>
                    </a:lnTo>
                    <a:lnTo>
                      <a:pt x="857" y="1051"/>
                    </a:lnTo>
                    <a:lnTo>
                      <a:pt x="859" y="1062"/>
                    </a:lnTo>
                    <a:lnTo>
                      <a:pt x="849" y="1060"/>
                    </a:lnTo>
                    <a:lnTo>
                      <a:pt x="843" y="1043"/>
                    </a:lnTo>
                    <a:lnTo>
                      <a:pt x="835" y="1037"/>
                    </a:lnTo>
                    <a:lnTo>
                      <a:pt x="843" y="1074"/>
                    </a:lnTo>
                    <a:lnTo>
                      <a:pt x="849" y="1087"/>
                    </a:lnTo>
                    <a:lnTo>
                      <a:pt x="855" y="1101"/>
                    </a:lnTo>
                    <a:lnTo>
                      <a:pt x="849" y="1103"/>
                    </a:lnTo>
                    <a:lnTo>
                      <a:pt x="835" y="1101"/>
                    </a:lnTo>
                    <a:lnTo>
                      <a:pt x="820" y="1103"/>
                    </a:lnTo>
                    <a:lnTo>
                      <a:pt x="805" y="1114"/>
                    </a:lnTo>
                    <a:lnTo>
                      <a:pt x="776" y="1126"/>
                    </a:lnTo>
                    <a:lnTo>
                      <a:pt x="761" y="1141"/>
                    </a:lnTo>
                    <a:lnTo>
                      <a:pt x="739" y="1147"/>
                    </a:lnTo>
                    <a:lnTo>
                      <a:pt x="730" y="1139"/>
                    </a:lnTo>
                    <a:lnTo>
                      <a:pt x="739" y="1122"/>
                    </a:lnTo>
                    <a:lnTo>
                      <a:pt x="739" y="1110"/>
                    </a:lnTo>
                    <a:lnTo>
                      <a:pt x="739" y="1091"/>
                    </a:lnTo>
                    <a:lnTo>
                      <a:pt x="755" y="1080"/>
                    </a:lnTo>
                    <a:lnTo>
                      <a:pt x="755" y="1066"/>
                    </a:lnTo>
                    <a:lnTo>
                      <a:pt x="761" y="1053"/>
                    </a:lnTo>
                    <a:lnTo>
                      <a:pt x="774" y="1043"/>
                    </a:lnTo>
                    <a:lnTo>
                      <a:pt x="772" y="1026"/>
                    </a:lnTo>
                    <a:lnTo>
                      <a:pt x="772" y="1012"/>
                    </a:lnTo>
                    <a:lnTo>
                      <a:pt x="768" y="997"/>
                    </a:lnTo>
                    <a:lnTo>
                      <a:pt x="774" y="982"/>
                    </a:lnTo>
                    <a:lnTo>
                      <a:pt x="786" y="970"/>
                    </a:lnTo>
                    <a:lnTo>
                      <a:pt x="797" y="984"/>
                    </a:lnTo>
                    <a:lnTo>
                      <a:pt x="811" y="970"/>
                    </a:lnTo>
                    <a:lnTo>
                      <a:pt x="824" y="974"/>
                    </a:lnTo>
                    <a:lnTo>
                      <a:pt x="839" y="970"/>
                    </a:lnTo>
                    <a:lnTo>
                      <a:pt x="857" y="974"/>
                    </a:lnTo>
                    <a:lnTo>
                      <a:pt x="866" y="962"/>
                    </a:lnTo>
                    <a:lnTo>
                      <a:pt x="870" y="947"/>
                    </a:lnTo>
                    <a:lnTo>
                      <a:pt x="860" y="934"/>
                    </a:lnTo>
                    <a:lnTo>
                      <a:pt x="859" y="918"/>
                    </a:lnTo>
                    <a:lnTo>
                      <a:pt x="855" y="903"/>
                    </a:lnTo>
                    <a:lnTo>
                      <a:pt x="843" y="893"/>
                    </a:lnTo>
                    <a:lnTo>
                      <a:pt x="828" y="891"/>
                    </a:lnTo>
                    <a:lnTo>
                      <a:pt x="814" y="886"/>
                    </a:lnTo>
                    <a:lnTo>
                      <a:pt x="805" y="872"/>
                    </a:lnTo>
                    <a:lnTo>
                      <a:pt x="795" y="863"/>
                    </a:lnTo>
                    <a:lnTo>
                      <a:pt x="797" y="845"/>
                    </a:lnTo>
                    <a:lnTo>
                      <a:pt x="786" y="832"/>
                    </a:lnTo>
                    <a:lnTo>
                      <a:pt x="772" y="832"/>
                    </a:lnTo>
                    <a:lnTo>
                      <a:pt x="764" y="822"/>
                    </a:lnTo>
                    <a:lnTo>
                      <a:pt x="747" y="815"/>
                    </a:lnTo>
                    <a:lnTo>
                      <a:pt x="747" y="797"/>
                    </a:lnTo>
                    <a:lnTo>
                      <a:pt x="747" y="782"/>
                    </a:lnTo>
                    <a:lnTo>
                      <a:pt x="745" y="767"/>
                    </a:lnTo>
                    <a:lnTo>
                      <a:pt x="743" y="755"/>
                    </a:lnTo>
                    <a:lnTo>
                      <a:pt x="732" y="742"/>
                    </a:lnTo>
                    <a:lnTo>
                      <a:pt x="720" y="745"/>
                    </a:lnTo>
                    <a:lnTo>
                      <a:pt x="707" y="740"/>
                    </a:lnTo>
                    <a:lnTo>
                      <a:pt x="695" y="730"/>
                    </a:lnTo>
                    <a:lnTo>
                      <a:pt x="680" y="730"/>
                    </a:lnTo>
                    <a:lnTo>
                      <a:pt x="663" y="738"/>
                    </a:lnTo>
                    <a:lnTo>
                      <a:pt x="651" y="742"/>
                    </a:lnTo>
                    <a:lnTo>
                      <a:pt x="636" y="740"/>
                    </a:lnTo>
                    <a:lnTo>
                      <a:pt x="622" y="734"/>
                    </a:lnTo>
                    <a:lnTo>
                      <a:pt x="609" y="724"/>
                    </a:lnTo>
                    <a:lnTo>
                      <a:pt x="597" y="719"/>
                    </a:lnTo>
                    <a:lnTo>
                      <a:pt x="582" y="713"/>
                    </a:lnTo>
                    <a:lnTo>
                      <a:pt x="567" y="711"/>
                    </a:lnTo>
                    <a:lnTo>
                      <a:pt x="551" y="709"/>
                    </a:lnTo>
                    <a:lnTo>
                      <a:pt x="536" y="715"/>
                    </a:lnTo>
                    <a:lnTo>
                      <a:pt x="526" y="724"/>
                    </a:lnTo>
                    <a:lnTo>
                      <a:pt x="509" y="730"/>
                    </a:lnTo>
                    <a:lnTo>
                      <a:pt x="494" y="730"/>
                    </a:lnTo>
                    <a:lnTo>
                      <a:pt x="478" y="742"/>
                    </a:lnTo>
                    <a:lnTo>
                      <a:pt x="478" y="745"/>
                    </a:lnTo>
                    <a:lnTo>
                      <a:pt x="467" y="738"/>
                    </a:lnTo>
                    <a:lnTo>
                      <a:pt x="442" y="740"/>
                    </a:lnTo>
                    <a:lnTo>
                      <a:pt x="386" y="788"/>
                    </a:lnTo>
                    <a:lnTo>
                      <a:pt x="353" y="793"/>
                    </a:lnTo>
                    <a:lnTo>
                      <a:pt x="325" y="805"/>
                    </a:lnTo>
                    <a:lnTo>
                      <a:pt x="298" y="832"/>
                    </a:lnTo>
                    <a:lnTo>
                      <a:pt x="279" y="824"/>
                    </a:lnTo>
                    <a:lnTo>
                      <a:pt x="257" y="809"/>
                    </a:lnTo>
                    <a:lnTo>
                      <a:pt x="229" y="815"/>
                    </a:lnTo>
                    <a:lnTo>
                      <a:pt x="202" y="824"/>
                    </a:lnTo>
                    <a:lnTo>
                      <a:pt x="158" y="826"/>
                    </a:lnTo>
                    <a:lnTo>
                      <a:pt x="123" y="826"/>
                    </a:lnTo>
                    <a:lnTo>
                      <a:pt x="94" y="830"/>
                    </a:lnTo>
                    <a:lnTo>
                      <a:pt x="77" y="838"/>
                    </a:lnTo>
                    <a:lnTo>
                      <a:pt x="67" y="815"/>
                    </a:lnTo>
                    <a:lnTo>
                      <a:pt x="52" y="803"/>
                    </a:lnTo>
                    <a:lnTo>
                      <a:pt x="29" y="788"/>
                    </a:lnTo>
                    <a:lnTo>
                      <a:pt x="0" y="778"/>
                    </a:lnTo>
                    <a:lnTo>
                      <a:pt x="0" y="767"/>
                    </a:lnTo>
                    <a:lnTo>
                      <a:pt x="4" y="751"/>
                    </a:lnTo>
                    <a:lnTo>
                      <a:pt x="6" y="734"/>
                    </a:lnTo>
                    <a:lnTo>
                      <a:pt x="10" y="715"/>
                    </a:lnTo>
                    <a:lnTo>
                      <a:pt x="16" y="697"/>
                    </a:lnTo>
                    <a:lnTo>
                      <a:pt x="21" y="678"/>
                    </a:lnTo>
                    <a:lnTo>
                      <a:pt x="21" y="665"/>
                    </a:lnTo>
                    <a:lnTo>
                      <a:pt x="29" y="669"/>
                    </a:lnTo>
                    <a:lnTo>
                      <a:pt x="46" y="661"/>
                    </a:lnTo>
                    <a:lnTo>
                      <a:pt x="42" y="640"/>
                    </a:lnTo>
                    <a:lnTo>
                      <a:pt x="42" y="613"/>
                    </a:lnTo>
                    <a:lnTo>
                      <a:pt x="65" y="542"/>
                    </a:lnTo>
                    <a:lnTo>
                      <a:pt x="87" y="505"/>
                    </a:lnTo>
                    <a:lnTo>
                      <a:pt x="121" y="480"/>
                    </a:lnTo>
                    <a:lnTo>
                      <a:pt x="146" y="450"/>
                    </a:lnTo>
                    <a:lnTo>
                      <a:pt x="154" y="423"/>
                    </a:lnTo>
                    <a:lnTo>
                      <a:pt x="140" y="398"/>
                    </a:lnTo>
                    <a:lnTo>
                      <a:pt x="140" y="377"/>
                    </a:lnTo>
                    <a:lnTo>
                      <a:pt x="119" y="361"/>
                    </a:lnTo>
                    <a:lnTo>
                      <a:pt x="113" y="356"/>
                    </a:lnTo>
                    <a:lnTo>
                      <a:pt x="112" y="346"/>
                    </a:lnTo>
                    <a:lnTo>
                      <a:pt x="98" y="325"/>
                    </a:lnTo>
                    <a:lnTo>
                      <a:pt x="96" y="311"/>
                    </a:lnTo>
                    <a:lnTo>
                      <a:pt x="117" y="288"/>
                    </a:lnTo>
                    <a:lnTo>
                      <a:pt x="127" y="285"/>
                    </a:lnTo>
                    <a:lnTo>
                      <a:pt x="144" y="285"/>
                    </a:lnTo>
                    <a:lnTo>
                      <a:pt x="156" y="277"/>
                    </a:lnTo>
                    <a:lnTo>
                      <a:pt x="167" y="269"/>
                    </a:lnTo>
                    <a:lnTo>
                      <a:pt x="177" y="260"/>
                    </a:lnTo>
                    <a:lnTo>
                      <a:pt x="179" y="246"/>
                    </a:lnTo>
                    <a:lnTo>
                      <a:pt x="190" y="239"/>
                    </a:lnTo>
                    <a:lnTo>
                      <a:pt x="204" y="237"/>
                    </a:lnTo>
                    <a:lnTo>
                      <a:pt x="217" y="229"/>
                    </a:lnTo>
                    <a:lnTo>
                      <a:pt x="229" y="229"/>
                    </a:lnTo>
                    <a:lnTo>
                      <a:pt x="242" y="223"/>
                    </a:lnTo>
                    <a:lnTo>
                      <a:pt x="257" y="219"/>
                    </a:lnTo>
                    <a:lnTo>
                      <a:pt x="271" y="223"/>
                    </a:lnTo>
                    <a:lnTo>
                      <a:pt x="282" y="219"/>
                    </a:lnTo>
                    <a:lnTo>
                      <a:pt x="298" y="217"/>
                    </a:lnTo>
                    <a:lnTo>
                      <a:pt x="313" y="214"/>
                    </a:lnTo>
                    <a:lnTo>
                      <a:pt x="325" y="217"/>
                    </a:lnTo>
                    <a:lnTo>
                      <a:pt x="338" y="223"/>
                    </a:lnTo>
                    <a:lnTo>
                      <a:pt x="350" y="225"/>
                    </a:lnTo>
                    <a:lnTo>
                      <a:pt x="365" y="225"/>
                    </a:lnTo>
                    <a:lnTo>
                      <a:pt x="378" y="225"/>
                    </a:lnTo>
                    <a:lnTo>
                      <a:pt x="390" y="219"/>
                    </a:lnTo>
                    <a:lnTo>
                      <a:pt x="403" y="225"/>
                    </a:lnTo>
                    <a:lnTo>
                      <a:pt x="417" y="225"/>
                    </a:lnTo>
                    <a:lnTo>
                      <a:pt x="430" y="233"/>
                    </a:lnTo>
                    <a:lnTo>
                      <a:pt x="438" y="244"/>
                    </a:lnTo>
                    <a:lnTo>
                      <a:pt x="448" y="252"/>
                    </a:lnTo>
                    <a:lnTo>
                      <a:pt x="459" y="246"/>
                    </a:lnTo>
                    <a:lnTo>
                      <a:pt x="474" y="244"/>
                    </a:lnTo>
                    <a:lnTo>
                      <a:pt x="478" y="260"/>
                    </a:lnTo>
                    <a:lnTo>
                      <a:pt x="492" y="263"/>
                    </a:lnTo>
                    <a:lnTo>
                      <a:pt x="499" y="254"/>
                    </a:lnTo>
                    <a:lnTo>
                      <a:pt x="511" y="246"/>
                    </a:lnTo>
                    <a:lnTo>
                      <a:pt x="526" y="244"/>
                    </a:lnTo>
                    <a:lnTo>
                      <a:pt x="536" y="233"/>
                    </a:lnTo>
                    <a:lnTo>
                      <a:pt x="546" y="239"/>
                    </a:lnTo>
                    <a:lnTo>
                      <a:pt x="561" y="239"/>
                    </a:lnTo>
                    <a:lnTo>
                      <a:pt x="572" y="233"/>
                    </a:lnTo>
                    <a:lnTo>
                      <a:pt x="584" y="244"/>
                    </a:lnTo>
                    <a:lnTo>
                      <a:pt x="597" y="248"/>
                    </a:lnTo>
                    <a:lnTo>
                      <a:pt x="603" y="237"/>
                    </a:lnTo>
                    <a:lnTo>
                      <a:pt x="617" y="214"/>
                    </a:lnTo>
                    <a:lnTo>
                      <a:pt x="628" y="219"/>
                    </a:lnTo>
                    <a:lnTo>
                      <a:pt x="643" y="225"/>
                    </a:lnTo>
                    <a:lnTo>
                      <a:pt x="651" y="239"/>
                    </a:lnTo>
                    <a:lnTo>
                      <a:pt x="663" y="244"/>
                    </a:lnTo>
                    <a:lnTo>
                      <a:pt x="672" y="233"/>
                    </a:lnTo>
                    <a:lnTo>
                      <a:pt x="688" y="229"/>
                    </a:lnTo>
                    <a:lnTo>
                      <a:pt x="713" y="219"/>
                    </a:lnTo>
                    <a:lnTo>
                      <a:pt x="728" y="217"/>
                    </a:lnTo>
                    <a:lnTo>
                      <a:pt x="739" y="219"/>
                    </a:lnTo>
                    <a:lnTo>
                      <a:pt x="751" y="229"/>
                    </a:lnTo>
                    <a:lnTo>
                      <a:pt x="764" y="223"/>
                    </a:lnTo>
                    <a:lnTo>
                      <a:pt x="768" y="210"/>
                    </a:lnTo>
                    <a:lnTo>
                      <a:pt x="761" y="198"/>
                    </a:lnTo>
                    <a:lnTo>
                      <a:pt x="759" y="183"/>
                    </a:lnTo>
                    <a:lnTo>
                      <a:pt x="759" y="169"/>
                    </a:lnTo>
                    <a:lnTo>
                      <a:pt x="755" y="156"/>
                    </a:lnTo>
                    <a:lnTo>
                      <a:pt x="759" y="144"/>
                    </a:lnTo>
                    <a:lnTo>
                      <a:pt x="764" y="131"/>
                    </a:lnTo>
                    <a:lnTo>
                      <a:pt x="772" y="118"/>
                    </a:lnTo>
                    <a:lnTo>
                      <a:pt x="780" y="104"/>
                    </a:lnTo>
                    <a:lnTo>
                      <a:pt x="791" y="96"/>
                    </a:lnTo>
                    <a:lnTo>
                      <a:pt x="805" y="94"/>
                    </a:lnTo>
                    <a:lnTo>
                      <a:pt x="814" y="85"/>
                    </a:lnTo>
                    <a:lnTo>
                      <a:pt x="828" y="85"/>
                    </a:lnTo>
                    <a:lnTo>
                      <a:pt x="841" y="79"/>
                    </a:lnTo>
                    <a:lnTo>
                      <a:pt x="845" y="79"/>
                    </a:lnTo>
                    <a:lnTo>
                      <a:pt x="849" y="75"/>
                    </a:lnTo>
                    <a:lnTo>
                      <a:pt x="859" y="83"/>
                    </a:lnTo>
                    <a:lnTo>
                      <a:pt x="872" y="85"/>
                    </a:lnTo>
                    <a:lnTo>
                      <a:pt x="882" y="73"/>
                    </a:lnTo>
                    <a:lnTo>
                      <a:pt x="889" y="60"/>
                    </a:lnTo>
                    <a:lnTo>
                      <a:pt x="889" y="48"/>
                    </a:lnTo>
                    <a:lnTo>
                      <a:pt x="897" y="35"/>
                    </a:lnTo>
                    <a:lnTo>
                      <a:pt x="926" y="35"/>
                    </a:lnTo>
                    <a:lnTo>
                      <a:pt x="941" y="31"/>
                    </a:lnTo>
                    <a:lnTo>
                      <a:pt x="951" y="23"/>
                    </a:lnTo>
                    <a:lnTo>
                      <a:pt x="964" y="16"/>
                    </a:lnTo>
                    <a:lnTo>
                      <a:pt x="976" y="16"/>
                    </a:lnTo>
                    <a:lnTo>
                      <a:pt x="993" y="12"/>
                    </a:lnTo>
                    <a:lnTo>
                      <a:pt x="1003" y="4"/>
                    </a:lnTo>
                    <a:lnTo>
                      <a:pt x="1016" y="0"/>
                    </a:lnTo>
                    <a:lnTo>
                      <a:pt x="1041" y="12"/>
                    </a:lnTo>
                    <a:lnTo>
                      <a:pt x="1052" y="23"/>
                    </a:lnTo>
                    <a:lnTo>
                      <a:pt x="1052" y="35"/>
                    </a:lnTo>
                    <a:lnTo>
                      <a:pt x="1093" y="56"/>
                    </a:lnTo>
                    <a:lnTo>
                      <a:pt x="1095" y="71"/>
                    </a:lnTo>
                    <a:lnTo>
                      <a:pt x="1085" y="83"/>
                    </a:lnTo>
                    <a:lnTo>
                      <a:pt x="1072" y="87"/>
                    </a:lnTo>
                    <a:lnTo>
                      <a:pt x="1079" y="96"/>
                    </a:lnTo>
                    <a:lnTo>
                      <a:pt x="1097" y="133"/>
                    </a:lnTo>
                    <a:lnTo>
                      <a:pt x="1112" y="139"/>
                    </a:lnTo>
                    <a:lnTo>
                      <a:pt x="1154" y="142"/>
                    </a:lnTo>
                    <a:lnTo>
                      <a:pt x="1168" y="131"/>
                    </a:lnTo>
                    <a:lnTo>
                      <a:pt x="1179" y="127"/>
                    </a:lnTo>
                    <a:lnTo>
                      <a:pt x="1189" y="139"/>
                    </a:lnTo>
                    <a:lnTo>
                      <a:pt x="1200" y="144"/>
                    </a:lnTo>
                    <a:lnTo>
                      <a:pt x="1210" y="152"/>
                    </a:lnTo>
                    <a:lnTo>
                      <a:pt x="1239" y="194"/>
                    </a:lnTo>
                    <a:lnTo>
                      <a:pt x="1239" y="210"/>
                    </a:lnTo>
                    <a:lnTo>
                      <a:pt x="1246" y="219"/>
                    </a:lnTo>
                    <a:lnTo>
                      <a:pt x="1273" y="229"/>
                    </a:lnTo>
                    <a:lnTo>
                      <a:pt x="1285" y="219"/>
                    </a:lnTo>
                    <a:lnTo>
                      <a:pt x="1298" y="214"/>
                    </a:lnTo>
                    <a:lnTo>
                      <a:pt x="1310" y="212"/>
                    </a:lnTo>
                    <a:lnTo>
                      <a:pt x="1337" y="22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70" name="Freeform 181">
                <a:extLst>
                  <a:ext uri="{FF2B5EF4-FFF2-40B4-BE49-F238E27FC236}">
                    <a16:creationId xmlns:a16="http://schemas.microsoft.com/office/drawing/2014/main" id="{FA97FBC5-25F6-4C35-9E27-0DD381947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6548" y="4098344"/>
                <a:ext cx="370137" cy="230081"/>
              </a:xfrm>
              <a:custGeom>
                <a:avLst/>
                <a:gdLst>
                  <a:gd name="T0" fmla="*/ 2147483647 w 309"/>
                  <a:gd name="T1" fmla="*/ 2147483647 h 221"/>
                  <a:gd name="T2" fmla="*/ 2147483647 w 309"/>
                  <a:gd name="T3" fmla="*/ 0 h 221"/>
                  <a:gd name="T4" fmla="*/ 2147483647 w 309"/>
                  <a:gd name="T5" fmla="*/ 2147483647 h 221"/>
                  <a:gd name="T6" fmla="*/ 2147483647 w 309"/>
                  <a:gd name="T7" fmla="*/ 2147483647 h 221"/>
                  <a:gd name="T8" fmla="*/ 2147483647 w 309"/>
                  <a:gd name="T9" fmla="*/ 2147483647 h 221"/>
                  <a:gd name="T10" fmla="*/ 2147483647 w 309"/>
                  <a:gd name="T11" fmla="*/ 2147483647 h 221"/>
                  <a:gd name="T12" fmla="*/ 2147483647 w 309"/>
                  <a:gd name="T13" fmla="*/ 2147483647 h 221"/>
                  <a:gd name="T14" fmla="*/ 2147483647 w 309"/>
                  <a:gd name="T15" fmla="*/ 2147483647 h 221"/>
                  <a:gd name="T16" fmla="*/ 2147483647 w 309"/>
                  <a:gd name="T17" fmla="*/ 2147483647 h 221"/>
                  <a:gd name="T18" fmla="*/ 2147483647 w 309"/>
                  <a:gd name="T19" fmla="*/ 2147483647 h 221"/>
                  <a:gd name="T20" fmla="*/ 2147483647 w 309"/>
                  <a:gd name="T21" fmla="*/ 2147483647 h 221"/>
                  <a:gd name="T22" fmla="*/ 2147483647 w 309"/>
                  <a:gd name="T23" fmla="*/ 2147483647 h 221"/>
                  <a:gd name="T24" fmla="*/ 2147483647 w 309"/>
                  <a:gd name="T25" fmla="*/ 2147483647 h 221"/>
                  <a:gd name="T26" fmla="*/ 0 w 309"/>
                  <a:gd name="T27" fmla="*/ 2147483647 h 221"/>
                  <a:gd name="T28" fmla="*/ 2147483647 w 309"/>
                  <a:gd name="T29" fmla="*/ 2147483647 h 221"/>
                  <a:gd name="T30" fmla="*/ 2147483647 w 309"/>
                  <a:gd name="T31" fmla="*/ 2147483647 h 221"/>
                  <a:gd name="T32" fmla="*/ 2147483647 w 309"/>
                  <a:gd name="T33" fmla="*/ 2147483647 h 221"/>
                  <a:gd name="T34" fmla="*/ 2147483647 w 309"/>
                  <a:gd name="T35" fmla="*/ 2147483647 h 221"/>
                  <a:gd name="T36" fmla="*/ 2147483647 w 309"/>
                  <a:gd name="T37" fmla="*/ 2147483647 h 221"/>
                  <a:gd name="T38" fmla="*/ 2147483647 w 309"/>
                  <a:gd name="T39" fmla="*/ 2147483647 h 221"/>
                  <a:gd name="T40" fmla="*/ 2147483647 w 309"/>
                  <a:gd name="T41" fmla="*/ 2147483647 h 221"/>
                  <a:gd name="T42" fmla="*/ 2147483647 w 309"/>
                  <a:gd name="T43" fmla="*/ 2147483647 h 221"/>
                  <a:gd name="T44" fmla="*/ 2147483647 w 309"/>
                  <a:gd name="T45" fmla="*/ 2147483647 h 221"/>
                  <a:gd name="T46" fmla="*/ 2147483647 w 309"/>
                  <a:gd name="T47" fmla="*/ 2147483647 h 221"/>
                  <a:gd name="T48" fmla="*/ 2147483647 w 309"/>
                  <a:gd name="T49" fmla="*/ 2147483647 h 221"/>
                  <a:gd name="T50" fmla="*/ 2147483647 w 309"/>
                  <a:gd name="T51" fmla="*/ 2147483647 h 221"/>
                  <a:gd name="T52" fmla="*/ 2147483647 w 309"/>
                  <a:gd name="T53" fmla="*/ 2147483647 h 221"/>
                  <a:gd name="T54" fmla="*/ 2147483647 w 309"/>
                  <a:gd name="T55" fmla="*/ 2147483647 h 221"/>
                  <a:gd name="T56" fmla="*/ 2147483647 w 309"/>
                  <a:gd name="T57" fmla="*/ 2147483647 h 221"/>
                  <a:gd name="T58" fmla="*/ 2147483647 w 309"/>
                  <a:gd name="T59" fmla="*/ 2147483647 h 221"/>
                  <a:gd name="T60" fmla="*/ 2147483647 w 309"/>
                  <a:gd name="T61" fmla="*/ 2147483647 h 221"/>
                  <a:gd name="T62" fmla="*/ 2147483647 w 309"/>
                  <a:gd name="T63" fmla="*/ 2147483647 h 221"/>
                  <a:gd name="T64" fmla="*/ 2147483647 w 309"/>
                  <a:gd name="T65" fmla="*/ 2147483647 h 221"/>
                  <a:gd name="T66" fmla="*/ 2147483647 w 309"/>
                  <a:gd name="T67" fmla="*/ 2147483647 h 2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9"/>
                  <a:gd name="T103" fmla="*/ 0 h 221"/>
                  <a:gd name="T104" fmla="*/ 309 w 309"/>
                  <a:gd name="T105" fmla="*/ 221 h 22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9" h="221">
                    <a:moveTo>
                      <a:pt x="309" y="19"/>
                    </a:moveTo>
                    <a:lnTo>
                      <a:pt x="301" y="8"/>
                    </a:lnTo>
                    <a:lnTo>
                      <a:pt x="290" y="0"/>
                    </a:lnTo>
                    <a:lnTo>
                      <a:pt x="276" y="0"/>
                    </a:lnTo>
                    <a:lnTo>
                      <a:pt x="259" y="10"/>
                    </a:lnTo>
                    <a:lnTo>
                      <a:pt x="259" y="17"/>
                    </a:lnTo>
                    <a:lnTo>
                      <a:pt x="257" y="23"/>
                    </a:lnTo>
                    <a:lnTo>
                      <a:pt x="249" y="23"/>
                    </a:lnTo>
                    <a:lnTo>
                      <a:pt x="242" y="19"/>
                    </a:lnTo>
                    <a:lnTo>
                      <a:pt x="224" y="19"/>
                    </a:lnTo>
                    <a:lnTo>
                      <a:pt x="215" y="19"/>
                    </a:lnTo>
                    <a:lnTo>
                      <a:pt x="207" y="35"/>
                    </a:lnTo>
                    <a:lnTo>
                      <a:pt x="194" y="35"/>
                    </a:lnTo>
                    <a:lnTo>
                      <a:pt x="188" y="31"/>
                    </a:lnTo>
                    <a:lnTo>
                      <a:pt x="169" y="27"/>
                    </a:lnTo>
                    <a:lnTo>
                      <a:pt x="163" y="31"/>
                    </a:lnTo>
                    <a:lnTo>
                      <a:pt x="146" y="35"/>
                    </a:lnTo>
                    <a:lnTo>
                      <a:pt x="134" y="42"/>
                    </a:lnTo>
                    <a:lnTo>
                      <a:pt x="128" y="52"/>
                    </a:lnTo>
                    <a:lnTo>
                      <a:pt x="117" y="60"/>
                    </a:lnTo>
                    <a:lnTo>
                      <a:pt x="113" y="67"/>
                    </a:lnTo>
                    <a:lnTo>
                      <a:pt x="96" y="67"/>
                    </a:lnTo>
                    <a:lnTo>
                      <a:pt x="88" y="63"/>
                    </a:lnTo>
                    <a:lnTo>
                      <a:pt x="55" y="58"/>
                    </a:lnTo>
                    <a:lnTo>
                      <a:pt x="25" y="58"/>
                    </a:lnTo>
                    <a:lnTo>
                      <a:pt x="11" y="69"/>
                    </a:lnTo>
                    <a:lnTo>
                      <a:pt x="5" y="77"/>
                    </a:lnTo>
                    <a:lnTo>
                      <a:pt x="0" y="92"/>
                    </a:lnTo>
                    <a:lnTo>
                      <a:pt x="0" y="98"/>
                    </a:lnTo>
                    <a:lnTo>
                      <a:pt x="3" y="102"/>
                    </a:lnTo>
                    <a:lnTo>
                      <a:pt x="11" y="98"/>
                    </a:lnTo>
                    <a:lnTo>
                      <a:pt x="15" y="98"/>
                    </a:lnTo>
                    <a:lnTo>
                      <a:pt x="11" y="111"/>
                    </a:lnTo>
                    <a:lnTo>
                      <a:pt x="7" y="131"/>
                    </a:lnTo>
                    <a:lnTo>
                      <a:pt x="11" y="138"/>
                    </a:lnTo>
                    <a:lnTo>
                      <a:pt x="15" y="140"/>
                    </a:lnTo>
                    <a:lnTo>
                      <a:pt x="15" y="156"/>
                    </a:lnTo>
                    <a:lnTo>
                      <a:pt x="21" y="161"/>
                    </a:lnTo>
                    <a:lnTo>
                      <a:pt x="28" y="167"/>
                    </a:lnTo>
                    <a:lnTo>
                      <a:pt x="36" y="169"/>
                    </a:lnTo>
                    <a:lnTo>
                      <a:pt x="36" y="177"/>
                    </a:lnTo>
                    <a:lnTo>
                      <a:pt x="46" y="183"/>
                    </a:lnTo>
                    <a:lnTo>
                      <a:pt x="52" y="188"/>
                    </a:lnTo>
                    <a:lnTo>
                      <a:pt x="48" y="196"/>
                    </a:lnTo>
                    <a:lnTo>
                      <a:pt x="40" y="204"/>
                    </a:lnTo>
                    <a:lnTo>
                      <a:pt x="30" y="208"/>
                    </a:lnTo>
                    <a:lnTo>
                      <a:pt x="21" y="204"/>
                    </a:lnTo>
                    <a:lnTo>
                      <a:pt x="17" y="204"/>
                    </a:lnTo>
                    <a:lnTo>
                      <a:pt x="11" y="213"/>
                    </a:lnTo>
                    <a:lnTo>
                      <a:pt x="30" y="221"/>
                    </a:lnTo>
                    <a:lnTo>
                      <a:pt x="36" y="213"/>
                    </a:lnTo>
                    <a:lnTo>
                      <a:pt x="67" y="213"/>
                    </a:lnTo>
                    <a:lnTo>
                      <a:pt x="84" y="204"/>
                    </a:lnTo>
                    <a:lnTo>
                      <a:pt x="96" y="186"/>
                    </a:lnTo>
                    <a:lnTo>
                      <a:pt x="132" y="208"/>
                    </a:lnTo>
                    <a:lnTo>
                      <a:pt x="144" y="200"/>
                    </a:lnTo>
                    <a:lnTo>
                      <a:pt x="167" y="208"/>
                    </a:lnTo>
                    <a:lnTo>
                      <a:pt x="182" y="204"/>
                    </a:lnTo>
                    <a:lnTo>
                      <a:pt x="176" y="186"/>
                    </a:lnTo>
                    <a:lnTo>
                      <a:pt x="184" y="167"/>
                    </a:lnTo>
                    <a:lnTo>
                      <a:pt x="172" y="152"/>
                    </a:lnTo>
                    <a:lnTo>
                      <a:pt x="197" y="140"/>
                    </a:lnTo>
                    <a:lnTo>
                      <a:pt x="205" y="88"/>
                    </a:lnTo>
                    <a:lnTo>
                      <a:pt x="249" y="79"/>
                    </a:lnTo>
                    <a:lnTo>
                      <a:pt x="259" y="67"/>
                    </a:lnTo>
                    <a:lnTo>
                      <a:pt x="284" y="52"/>
                    </a:lnTo>
                    <a:lnTo>
                      <a:pt x="286" y="27"/>
                    </a:lnTo>
                    <a:lnTo>
                      <a:pt x="309" y="1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71" name="Freeform 183">
                <a:extLst>
                  <a:ext uri="{FF2B5EF4-FFF2-40B4-BE49-F238E27FC236}">
                    <a16:creationId xmlns:a16="http://schemas.microsoft.com/office/drawing/2014/main" id="{2C9034F8-CB11-445F-A6FC-31C7B07B92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1842" y="4776916"/>
                <a:ext cx="258428" cy="471832"/>
              </a:xfrm>
              <a:custGeom>
                <a:avLst/>
                <a:gdLst>
                  <a:gd name="T0" fmla="*/ 2147483647 w 215"/>
                  <a:gd name="T1" fmla="*/ 2147483647 h 442"/>
                  <a:gd name="T2" fmla="*/ 2147483647 w 215"/>
                  <a:gd name="T3" fmla="*/ 2147483647 h 442"/>
                  <a:gd name="T4" fmla="*/ 2147483647 w 215"/>
                  <a:gd name="T5" fmla="*/ 2147483647 h 442"/>
                  <a:gd name="T6" fmla="*/ 2147483647 w 215"/>
                  <a:gd name="T7" fmla="*/ 2147483647 h 442"/>
                  <a:gd name="T8" fmla="*/ 2147483647 w 215"/>
                  <a:gd name="T9" fmla="*/ 2147483647 h 442"/>
                  <a:gd name="T10" fmla="*/ 2147483647 w 215"/>
                  <a:gd name="T11" fmla="*/ 2147483647 h 442"/>
                  <a:gd name="T12" fmla="*/ 2147483647 w 215"/>
                  <a:gd name="T13" fmla="*/ 2147483647 h 442"/>
                  <a:gd name="T14" fmla="*/ 2147483647 w 215"/>
                  <a:gd name="T15" fmla="*/ 2147483647 h 442"/>
                  <a:gd name="T16" fmla="*/ 2147483647 w 215"/>
                  <a:gd name="T17" fmla="*/ 2147483647 h 442"/>
                  <a:gd name="T18" fmla="*/ 2147483647 w 215"/>
                  <a:gd name="T19" fmla="*/ 2147483647 h 442"/>
                  <a:gd name="T20" fmla="*/ 2147483647 w 215"/>
                  <a:gd name="T21" fmla="*/ 2147483647 h 442"/>
                  <a:gd name="T22" fmla="*/ 2147483647 w 215"/>
                  <a:gd name="T23" fmla="*/ 2147483647 h 442"/>
                  <a:gd name="T24" fmla="*/ 2147483647 w 215"/>
                  <a:gd name="T25" fmla="*/ 2147483647 h 442"/>
                  <a:gd name="T26" fmla="*/ 2147483647 w 215"/>
                  <a:gd name="T27" fmla="*/ 2147483647 h 442"/>
                  <a:gd name="T28" fmla="*/ 2147483647 w 215"/>
                  <a:gd name="T29" fmla="*/ 2147483647 h 442"/>
                  <a:gd name="T30" fmla="*/ 2147483647 w 215"/>
                  <a:gd name="T31" fmla="*/ 2147483647 h 442"/>
                  <a:gd name="T32" fmla="*/ 2147483647 w 215"/>
                  <a:gd name="T33" fmla="*/ 2147483647 h 442"/>
                  <a:gd name="T34" fmla="*/ 2147483647 w 215"/>
                  <a:gd name="T35" fmla="*/ 2147483647 h 442"/>
                  <a:gd name="T36" fmla="*/ 2147483647 w 215"/>
                  <a:gd name="T37" fmla="*/ 2147483647 h 442"/>
                  <a:gd name="T38" fmla="*/ 2147483647 w 215"/>
                  <a:gd name="T39" fmla="*/ 2147483647 h 442"/>
                  <a:gd name="T40" fmla="*/ 2147483647 w 215"/>
                  <a:gd name="T41" fmla="*/ 2147483647 h 442"/>
                  <a:gd name="T42" fmla="*/ 2147483647 w 215"/>
                  <a:gd name="T43" fmla="*/ 2147483647 h 442"/>
                  <a:gd name="T44" fmla="*/ 2147483647 w 215"/>
                  <a:gd name="T45" fmla="*/ 2147483647 h 442"/>
                  <a:gd name="T46" fmla="*/ 2147483647 w 215"/>
                  <a:gd name="T47" fmla="*/ 2147483647 h 442"/>
                  <a:gd name="T48" fmla="*/ 2147483647 w 215"/>
                  <a:gd name="T49" fmla="*/ 2147483647 h 442"/>
                  <a:gd name="T50" fmla="*/ 2147483647 w 215"/>
                  <a:gd name="T51" fmla="*/ 2147483647 h 442"/>
                  <a:gd name="T52" fmla="*/ 2147483647 w 215"/>
                  <a:gd name="T53" fmla="*/ 2147483647 h 442"/>
                  <a:gd name="T54" fmla="*/ 0 w 215"/>
                  <a:gd name="T55" fmla="*/ 2147483647 h 442"/>
                  <a:gd name="T56" fmla="*/ 2147483647 w 215"/>
                  <a:gd name="T57" fmla="*/ 2147483647 h 442"/>
                  <a:gd name="T58" fmla="*/ 2147483647 w 215"/>
                  <a:gd name="T59" fmla="*/ 2147483647 h 442"/>
                  <a:gd name="T60" fmla="*/ 2147483647 w 215"/>
                  <a:gd name="T61" fmla="*/ 2147483647 h 442"/>
                  <a:gd name="T62" fmla="*/ 2147483647 w 215"/>
                  <a:gd name="T63" fmla="*/ 2147483647 h 442"/>
                  <a:gd name="T64" fmla="*/ 2147483647 w 215"/>
                  <a:gd name="T65" fmla="*/ 0 h 442"/>
                  <a:gd name="T66" fmla="*/ 2147483647 w 215"/>
                  <a:gd name="T67" fmla="*/ 2147483647 h 442"/>
                  <a:gd name="T68" fmla="*/ 2147483647 w 215"/>
                  <a:gd name="T69" fmla="*/ 2147483647 h 442"/>
                  <a:gd name="T70" fmla="*/ 2147483647 w 215"/>
                  <a:gd name="T71" fmla="*/ 2147483647 h 442"/>
                  <a:gd name="T72" fmla="*/ 2147483647 w 215"/>
                  <a:gd name="T73" fmla="*/ 2147483647 h 442"/>
                  <a:gd name="T74" fmla="*/ 2147483647 w 215"/>
                  <a:gd name="T75" fmla="*/ 2147483647 h 442"/>
                  <a:gd name="T76" fmla="*/ 2147483647 w 215"/>
                  <a:gd name="T77" fmla="*/ 2147483647 h 442"/>
                  <a:gd name="T78" fmla="*/ 2147483647 w 215"/>
                  <a:gd name="T79" fmla="*/ 2147483647 h 442"/>
                  <a:gd name="T80" fmla="*/ 2147483647 w 215"/>
                  <a:gd name="T81" fmla="*/ 2147483647 h 442"/>
                  <a:gd name="T82" fmla="*/ 2147483647 w 215"/>
                  <a:gd name="T83" fmla="*/ 2147483647 h 442"/>
                  <a:gd name="T84" fmla="*/ 2147483647 w 215"/>
                  <a:gd name="T85" fmla="*/ 2147483647 h 442"/>
                  <a:gd name="T86" fmla="*/ 2147483647 w 215"/>
                  <a:gd name="T87" fmla="*/ 2147483647 h 442"/>
                  <a:gd name="T88" fmla="*/ 2147483647 w 215"/>
                  <a:gd name="T89" fmla="*/ 2147483647 h 442"/>
                  <a:gd name="T90" fmla="*/ 2147483647 w 215"/>
                  <a:gd name="T91" fmla="*/ 2147483647 h 44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15"/>
                  <a:gd name="T139" fmla="*/ 0 h 442"/>
                  <a:gd name="T140" fmla="*/ 215 w 215"/>
                  <a:gd name="T141" fmla="*/ 442 h 44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15" h="442">
                    <a:moveTo>
                      <a:pt x="208" y="255"/>
                    </a:moveTo>
                    <a:lnTo>
                      <a:pt x="215" y="275"/>
                    </a:lnTo>
                    <a:lnTo>
                      <a:pt x="215" y="305"/>
                    </a:lnTo>
                    <a:lnTo>
                      <a:pt x="190" y="332"/>
                    </a:lnTo>
                    <a:lnTo>
                      <a:pt x="173" y="371"/>
                    </a:lnTo>
                    <a:lnTo>
                      <a:pt x="156" y="390"/>
                    </a:lnTo>
                    <a:lnTo>
                      <a:pt x="152" y="415"/>
                    </a:lnTo>
                    <a:lnTo>
                      <a:pt x="140" y="426"/>
                    </a:lnTo>
                    <a:lnTo>
                      <a:pt x="123" y="442"/>
                    </a:lnTo>
                    <a:lnTo>
                      <a:pt x="100" y="434"/>
                    </a:lnTo>
                    <a:lnTo>
                      <a:pt x="98" y="411"/>
                    </a:lnTo>
                    <a:lnTo>
                      <a:pt x="79" y="392"/>
                    </a:lnTo>
                    <a:lnTo>
                      <a:pt x="42" y="382"/>
                    </a:lnTo>
                    <a:lnTo>
                      <a:pt x="19" y="350"/>
                    </a:lnTo>
                    <a:lnTo>
                      <a:pt x="12" y="332"/>
                    </a:lnTo>
                    <a:lnTo>
                      <a:pt x="27" y="334"/>
                    </a:lnTo>
                    <a:lnTo>
                      <a:pt x="23" y="315"/>
                    </a:lnTo>
                    <a:lnTo>
                      <a:pt x="15" y="288"/>
                    </a:lnTo>
                    <a:lnTo>
                      <a:pt x="19" y="259"/>
                    </a:lnTo>
                    <a:lnTo>
                      <a:pt x="23" y="255"/>
                    </a:lnTo>
                    <a:lnTo>
                      <a:pt x="19" y="234"/>
                    </a:lnTo>
                    <a:lnTo>
                      <a:pt x="23" y="217"/>
                    </a:lnTo>
                    <a:lnTo>
                      <a:pt x="12" y="196"/>
                    </a:lnTo>
                    <a:lnTo>
                      <a:pt x="15" y="182"/>
                    </a:lnTo>
                    <a:lnTo>
                      <a:pt x="19" y="159"/>
                    </a:lnTo>
                    <a:lnTo>
                      <a:pt x="29" y="129"/>
                    </a:lnTo>
                    <a:lnTo>
                      <a:pt x="17" y="119"/>
                    </a:lnTo>
                    <a:lnTo>
                      <a:pt x="0" y="117"/>
                    </a:lnTo>
                    <a:lnTo>
                      <a:pt x="12" y="83"/>
                    </a:lnTo>
                    <a:lnTo>
                      <a:pt x="6" y="62"/>
                    </a:lnTo>
                    <a:lnTo>
                      <a:pt x="12" y="31"/>
                    </a:lnTo>
                    <a:lnTo>
                      <a:pt x="27" y="17"/>
                    </a:lnTo>
                    <a:lnTo>
                      <a:pt x="39" y="0"/>
                    </a:lnTo>
                    <a:lnTo>
                      <a:pt x="54" y="10"/>
                    </a:lnTo>
                    <a:lnTo>
                      <a:pt x="60" y="13"/>
                    </a:lnTo>
                    <a:lnTo>
                      <a:pt x="85" y="13"/>
                    </a:lnTo>
                    <a:lnTo>
                      <a:pt x="98" y="37"/>
                    </a:lnTo>
                    <a:lnTo>
                      <a:pt x="121" y="42"/>
                    </a:lnTo>
                    <a:lnTo>
                      <a:pt x="146" y="71"/>
                    </a:lnTo>
                    <a:lnTo>
                      <a:pt x="144" y="96"/>
                    </a:lnTo>
                    <a:lnTo>
                      <a:pt x="144" y="111"/>
                    </a:lnTo>
                    <a:lnTo>
                      <a:pt x="140" y="146"/>
                    </a:lnTo>
                    <a:lnTo>
                      <a:pt x="146" y="182"/>
                    </a:lnTo>
                    <a:lnTo>
                      <a:pt x="165" y="221"/>
                    </a:lnTo>
                    <a:lnTo>
                      <a:pt x="190" y="242"/>
                    </a:lnTo>
                    <a:lnTo>
                      <a:pt x="208" y="25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72" name="Freeform 184">
                <a:extLst>
                  <a:ext uri="{FF2B5EF4-FFF2-40B4-BE49-F238E27FC236}">
                    <a16:creationId xmlns:a16="http://schemas.microsoft.com/office/drawing/2014/main" id="{53487FF9-B274-4C5D-8214-E76E74934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8463" y="4186709"/>
                <a:ext cx="580214" cy="691909"/>
              </a:xfrm>
              <a:custGeom>
                <a:avLst/>
                <a:gdLst>
                  <a:gd name="T0" fmla="*/ 2147483647 w 486"/>
                  <a:gd name="T1" fmla="*/ 2147483647 h 641"/>
                  <a:gd name="T2" fmla="*/ 2147483647 w 486"/>
                  <a:gd name="T3" fmla="*/ 2147483647 h 641"/>
                  <a:gd name="T4" fmla="*/ 2147483647 w 486"/>
                  <a:gd name="T5" fmla="*/ 2147483647 h 641"/>
                  <a:gd name="T6" fmla="*/ 2147483647 w 486"/>
                  <a:gd name="T7" fmla="*/ 2147483647 h 641"/>
                  <a:gd name="T8" fmla="*/ 2147483647 w 486"/>
                  <a:gd name="T9" fmla="*/ 2147483647 h 641"/>
                  <a:gd name="T10" fmla="*/ 2147483647 w 486"/>
                  <a:gd name="T11" fmla="*/ 2147483647 h 641"/>
                  <a:gd name="T12" fmla="*/ 2147483647 w 486"/>
                  <a:gd name="T13" fmla="*/ 2147483647 h 641"/>
                  <a:gd name="T14" fmla="*/ 2147483647 w 486"/>
                  <a:gd name="T15" fmla="*/ 2147483647 h 641"/>
                  <a:gd name="T16" fmla="*/ 2147483647 w 486"/>
                  <a:gd name="T17" fmla="*/ 2147483647 h 641"/>
                  <a:gd name="T18" fmla="*/ 2147483647 w 486"/>
                  <a:gd name="T19" fmla="*/ 2147483647 h 641"/>
                  <a:gd name="T20" fmla="*/ 2147483647 w 486"/>
                  <a:gd name="T21" fmla="*/ 2147483647 h 641"/>
                  <a:gd name="T22" fmla="*/ 2147483647 w 486"/>
                  <a:gd name="T23" fmla="*/ 2147483647 h 641"/>
                  <a:gd name="T24" fmla="*/ 2147483647 w 486"/>
                  <a:gd name="T25" fmla="*/ 2147483647 h 641"/>
                  <a:gd name="T26" fmla="*/ 2147483647 w 486"/>
                  <a:gd name="T27" fmla="*/ 2147483647 h 641"/>
                  <a:gd name="T28" fmla="*/ 2147483647 w 486"/>
                  <a:gd name="T29" fmla="*/ 2147483647 h 641"/>
                  <a:gd name="T30" fmla="*/ 2147483647 w 486"/>
                  <a:gd name="T31" fmla="*/ 2147483647 h 641"/>
                  <a:gd name="T32" fmla="*/ 2147483647 w 486"/>
                  <a:gd name="T33" fmla="*/ 2147483647 h 641"/>
                  <a:gd name="T34" fmla="*/ 2147483647 w 486"/>
                  <a:gd name="T35" fmla="*/ 2147483647 h 641"/>
                  <a:gd name="T36" fmla="*/ 2147483647 w 486"/>
                  <a:gd name="T37" fmla="*/ 2147483647 h 641"/>
                  <a:gd name="T38" fmla="*/ 2147483647 w 486"/>
                  <a:gd name="T39" fmla="*/ 2147483647 h 641"/>
                  <a:gd name="T40" fmla="*/ 2147483647 w 486"/>
                  <a:gd name="T41" fmla="*/ 2147483647 h 641"/>
                  <a:gd name="T42" fmla="*/ 2147483647 w 486"/>
                  <a:gd name="T43" fmla="*/ 2147483647 h 641"/>
                  <a:gd name="T44" fmla="*/ 2147483647 w 486"/>
                  <a:gd name="T45" fmla="*/ 2147483647 h 641"/>
                  <a:gd name="T46" fmla="*/ 2147483647 w 486"/>
                  <a:gd name="T47" fmla="*/ 2147483647 h 641"/>
                  <a:gd name="T48" fmla="*/ 2147483647 w 486"/>
                  <a:gd name="T49" fmla="*/ 2147483647 h 641"/>
                  <a:gd name="T50" fmla="*/ 2147483647 w 486"/>
                  <a:gd name="T51" fmla="*/ 2147483647 h 641"/>
                  <a:gd name="T52" fmla="*/ 2147483647 w 486"/>
                  <a:gd name="T53" fmla="*/ 2147483647 h 641"/>
                  <a:gd name="T54" fmla="*/ 2147483647 w 486"/>
                  <a:gd name="T55" fmla="*/ 2147483647 h 641"/>
                  <a:gd name="T56" fmla="*/ 2147483647 w 486"/>
                  <a:gd name="T57" fmla="*/ 2147483647 h 641"/>
                  <a:gd name="T58" fmla="*/ 2147483647 w 486"/>
                  <a:gd name="T59" fmla="*/ 2147483647 h 641"/>
                  <a:gd name="T60" fmla="*/ 2147483647 w 486"/>
                  <a:gd name="T61" fmla="*/ 2147483647 h 641"/>
                  <a:gd name="T62" fmla="*/ 2147483647 w 486"/>
                  <a:gd name="T63" fmla="*/ 2147483647 h 641"/>
                  <a:gd name="T64" fmla="*/ 2147483647 w 486"/>
                  <a:gd name="T65" fmla="*/ 2147483647 h 641"/>
                  <a:gd name="T66" fmla="*/ 2147483647 w 486"/>
                  <a:gd name="T67" fmla="*/ 2147483647 h 641"/>
                  <a:gd name="T68" fmla="*/ 2147483647 w 486"/>
                  <a:gd name="T69" fmla="*/ 2147483647 h 641"/>
                  <a:gd name="T70" fmla="*/ 2147483647 w 486"/>
                  <a:gd name="T71" fmla="*/ 2147483647 h 641"/>
                  <a:gd name="T72" fmla="*/ 2147483647 w 486"/>
                  <a:gd name="T73" fmla="*/ 2147483647 h 641"/>
                  <a:gd name="T74" fmla="*/ 2147483647 w 486"/>
                  <a:gd name="T75" fmla="*/ 2147483647 h 641"/>
                  <a:gd name="T76" fmla="*/ 2147483647 w 486"/>
                  <a:gd name="T77" fmla="*/ 2147483647 h 641"/>
                  <a:gd name="T78" fmla="*/ 2147483647 w 486"/>
                  <a:gd name="T79" fmla="*/ 2147483647 h 641"/>
                  <a:gd name="T80" fmla="*/ 2147483647 w 486"/>
                  <a:gd name="T81" fmla="*/ 2147483647 h 641"/>
                  <a:gd name="T82" fmla="*/ 2147483647 w 486"/>
                  <a:gd name="T83" fmla="*/ 2147483647 h 64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86"/>
                  <a:gd name="T127" fmla="*/ 0 h 641"/>
                  <a:gd name="T128" fmla="*/ 486 w 486"/>
                  <a:gd name="T129" fmla="*/ 641 h 64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86" h="641">
                    <a:moveTo>
                      <a:pt x="152" y="11"/>
                    </a:moveTo>
                    <a:lnTo>
                      <a:pt x="164" y="15"/>
                    </a:lnTo>
                    <a:lnTo>
                      <a:pt x="192" y="28"/>
                    </a:lnTo>
                    <a:lnTo>
                      <a:pt x="214" y="50"/>
                    </a:lnTo>
                    <a:lnTo>
                      <a:pt x="227" y="71"/>
                    </a:lnTo>
                    <a:lnTo>
                      <a:pt x="240" y="105"/>
                    </a:lnTo>
                    <a:lnTo>
                      <a:pt x="260" y="130"/>
                    </a:lnTo>
                    <a:lnTo>
                      <a:pt x="277" y="130"/>
                    </a:lnTo>
                    <a:lnTo>
                      <a:pt x="296" y="142"/>
                    </a:lnTo>
                    <a:lnTo>
                      <a:pt x="304" y="161"/>
                    </a:lnTo>
                    <a:lnTo>
                      <a:pt x="308" y="190"/>
                    </a:lnTo>
                    <a:lnTo>
                      <a:pt x="340" y="209"/>
                    </a:lnTo>
                    <a:lnTo>
                      <a:pt x="375" y="221"/>
                    </a:lnTo>
                    <a:lnTo>
                      <a:pt x="400" y="224"/>
                    </a:lnTo>
                    <a:lnTo>
                      <a:pt x="421" y="205"/>
                    </a:lnTo>
                    <a:lnTo>
                      <a:pt x="436" y="224"/>
                    </a:lnTo>
                    <a:lnTo>
                      <a:pt x="417" y="247"/>
                    </a:lnTo>
                    <a:lnTo>
                      <a:pt x="438" y="278"/>
                    </a:lnTo>
                    <a:lnTo>
                      <a:pt x="459" y="282"/>
                    </a:lnTo>
                    <a:lnTo>
                      <a:pt x="421" y="301"/>
                    </a:lnTo>
                    <a:lnTo>
                      <a:pt x="421" y="342"/>
                    </a:lnTo>
                    <a:lnTo>
                      <a:pt x="432" y="386"/>
                    </a:lnTo>
                    <a:lnTo>
                      <a:pt x="454" y="413"/>
                    </a:lnTo>
                    <a:lnTo>
                      <a:pt x="486" y="443"/>
                    </a:lnTo>
                    <a:lnTo>
                      <a:pt x="465" y="468"/>
                    </a:lnTo>
                    <a:lnTo>
                      <a:pt x="446" y="522"/>
                    </a:lnTo>
                    <a:lnTo>
                      <a:pt x="450" y="558"/>
                    </a:lnTo>
                    <a:lnTo>
                      <a:pt x="429" y="551"/>
                    </a:lnTo>
                    <a:lnTo>
                      <a:pt x="406" y="560"/>
                    </a:lnTo>
                    <a:lnTo>
                      <a:pt x="381" y="555"/>
                    </a:lnTo>
                    <a:lnTo>
                      <a:pt x="363" y="566"/>
                    </a:lnTo>
                    <a:lnTo>
                      <a:pt x="329" y="560"/>
                    </a:lnTo>
                    <a:lnTo>
                      <a:pt x="327" y="576"/>
                    </a:lnTo>
                    <a:lnTo>
                      <a:pt x="308" y="585"/>
                    </a:lnTo>
                    <a:lnTo>
                      <a:pt x="296" y="576"/>
                    </a:lnTo>
                    <a:lnTo>
                      <a:pt x="263" y="603"/>
                    </a:lnTo>
                    <a:lnTo>
                      <a:pt x="263" y="630"/>
                    </a:lnTo>
                    <a:lnTo>
                      <a:pt x="248" y="641"/>
                    </a:lnTo>
                    <a:lnTo>
                      <a:pt x="250" y="616"/>
                    </a:lnTo>
                    <a:lnTo>
                      <a:pt x="225" y="587"/>
                    </a:lnTo>
                    <a:lnTo>
                      <a:pt x="202" y="582"/>
                    </a:lnTo>
                    <a:lnTo>
                      <a:pt x="189" y="558"/>
                    </a:lnTo>
                    <a:lnTo>
                      <a:pt x="164" y="558"/>
                    </a:lnTo>
                    <a:lnTo>
                      <a:pt x="160" y="528"/>
                    </a:lnTo>
                    <a:lnTo>
                      <a:pt x="160" y="516"/>
                    </a:lnTo>
                    <a:lnTo>
                      <a:pt x="167" y="512"/>
                    </a:lnTo>
                    <a:lnTo>
                      <a:pt x="181" y="528"/>
                    </a:lnTo>
                    <a:lnTo>
                      <a:pt x="192" y="512"/>
                    </a:lnTo>
                    <a:lnTo>
                      <a:pt x="202" y="507"/>
                    </a:lnTo>
                    <a:lnTo>
                      <a:pt x="192" y="495"/>
                    </a:lnTo>
                    <a:lnTo>
                      <a:pt x="173" y="491"/>
                    </a:lnTo>
                    <a:lnTo>
                      <a:pt x="158" y="482"/>
                    </a:lnTo>
                    <a:lnTo>
                      <a:pt x="141" y="470"/>
                    </a:lnTo>
                    <a:lnTo>
                      <a:pt x="135" y="468"/>
                    </a:lnTo>
                    <a:lnTo>
                      <a:pt x="116" y="453"/>
                    </a:lnTo>
                    <a:lnTo>
                      <a:pt x="93" y="436"/>
                    </a:lnTo>
                    <a:lnTo>
                      <a:pt x="75" y="422"/>
                    </a:lnTo>
                    <a:lnTo>
                      <a:pt x="77" y="403"/>
                    </a:lnTo>
                    <a:lnTo>
                      <a:pt x="87" y="386"/>
                    </a:lnTo>
                    <a:lnTo>
                      <a:pt x="104" y="393"/>
                    </a:lnTo>
                    <a:lnTo>
                      <a:pt x="110" y="382"/>
                    </a:lnTo>
                    <a:lnTo>
                      <a:pt x="83" y="342"/>
                    </a:lnTo>
                    <a:lnTo>
                      <a:pt x="91" y="334"/>
                    </a:lnTo>
                    <a:lnTo>
                      <a:pt x="116" y="334"/>
                    </a:lnTo>
                    <a:lnTo>
                      <a:pt x="116" y="318"/>
                    </a:lnTo>
                    <a:lnTo>
                      <a:pt x="87" y="297"/>
                    </a:lnTo>
                    <a:lnTo>
                      <a:pt x="68" y="293"/>
                    </a:lnTo>
                    <a:lnTo>
                      <a:pt x="62" y="276"/>
                    </a:lnTo>
                    <a:lnTo>
                      <a:pt x="96" y="205"/>
                    </a:lnTo>
                    <a:lnTo>
                      <a:pt x="60" y="199"/>
                    </a:lnTo>
                    <a:lnTo>
                      <a:pt x="68" y="163"/>
                    </a:lnTo>
                    <a:lnTo>
                      <a:pt x="102" y="163"/>
                    </a:lnTo>
                    <a:lnTo>
                      <a:pt x="31" y="125"/>
                    </a:lnTo>
                    <a:lnTo>
                      <a:pt x="37" y="101"/>
                    </a:lnTo>
                    <a:lnTo>
                      <a:pt x="22" y="94"/>
                    </a:lnTo>
                    <a:lnTo>
                      <a:pt x="22" y="71"/>
                    </a:lnTo>
                    <a:lnTo>
                      <a:pt x="0" y="50"/>
                    </a:lnTo>
                    <a:lnTo>
                      <a:pt x="31" y="48"/>
                    </a:lnTo>
                    <a:lnTo>
                      <a:pt x="39" y="34"/>
                    </a:lnTo>
                    <a:lnTo>
                      <a:pt x="68" y="32"/>
                    </a:lnTo>
                    <a:lnTo>
                      <a:pt x="96" y="9"/>
                    </a:lnTo>
                    <a:lnTo>
                      <a:pt x="119" y="9"/>
                    </a:lnTo>
                    <a:lnTo>
                      <a:pt x="146" y="0"/>
                    </a:lnTo>
                    <a:lnTo>
                      <a:pt x="152" y="11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73" name="Freeform 185">
                <a:extLst>
                  <a:ext uri="{FF2B5EF4-FFF2-40B4-BE49-F238E27FC236}">
                    <a16:creationId xmlns:a16="http://schemas.microsoft.com/office/drawing/2014/main" id="{F8F9E28B-D901-467A-A1BB-5CE9F8A64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6903" y="4780250"/>
                <a:ext cx="345128" cy="268427"/>
              </a:xfrm>
              <a:custGeom>
                <a:avLst/>
                <a:gdLst>
                  <a:gd name="T0" fmla="*/ 2147483647 w 284"/>
                  <a:gd name="T1" fmla="*/ 2147483647 h 249"/>
                  <a:gd name="T2" fmla="*/ 2147483647 w 284"/>
                  <a:gd name="T3" fmla="*/ 2147483647 h 249"/>
                  <a:gd name="T4" fmla="*/ 2147483647 w 284"/>
                  <a:gd name="T5" fmla="*/ 2147483647 h 249"/>
                  <a:gd name="T6" fmla="*/ 2147483647 w 284"/>
                  <a:gd name="T7" fmla="*/ 2147483647 h 249"/>
                  <a:gd name="T8" fmla="*/ 2147483647 w 284"/>
                  <a:gd name="T9" fmla="*/ 2147483647 h 249"/>
                  <a:gd name="T10" fmla="*/ 2147483647 w 284"/>
                  <a:gd name="T11" fmla="*/ 2147483647 h 249"/>
                  <a:gd name="T12" fmla="*/ 2147483647 w 284"/>
                  <a:gd name="T13" fmla="*/ 2147483647 h 249"/>
                  <a:gd name="T14" fmla="*/ 2147483647 w 284"/>
                  <a:gd name="T15" fmla="*/ 2147483647 h 249"/>
                  <a:gd name="T16" fmla="*/ 2147483647 w 284"/>
                  <a:gd name="T17" fmla="*/ 2147483647 h 249"/>
                  <a:gd name="T18" fmla="*/ 2147483647 w 284"/>
                  <a:gd name="T19" fmla="*/ 2147483647 h 249"/>
                  <a:gd name="T20" fmla="*/ 2147483647 w 284"/>
                  <a:gd name="T21" fmla="*/ 2147483647 h 249"/>
                  <a:gd name="T22" fmla="*/ 2147483647 w 284"/>
                  <a:gd name="T23" fmla="*/ 2147483647 h 249"/>
                  <a:gd name="T24" fmla="*/ 2147483647 w 284"/>
                  <a:gd name="T25" fmla="*/ 2147483647 h 249"/>
                  <a:gd name="T26" fmla="*/ 2147483647 w 284"/>
                  <a:gd name="T27" fmla="*/ 2147483647 h 249"/>
                  <a:gd name="T28" fmla="*/ 2147483647 w 284"/>
                  <a:gd name="T29" fmla="*/ 2147483647 h 249"/>
                  <a:gd name="T30" fmla="*/ 2147483647 w 284"/>
                  <a:gd name="T31" fmla="*/ 2147483647 h 249"/>
                  <a:gd name="T32" fmla="*/ 0 w 284"/>
                  <a:gd name="T33" fmla="*/ 2147483647 h 249"/>
                  <a:gd name="T34" fmla="*/ 2147483647 w 284"/>
                  <a:gd name="T35" fmla="*/ 2147483647 h 249"/>
                  <a:gd name="T36" fmla="*/ 2147483647 w 284"/>
                  <a:gd name="T37" fmla="*/ 2147483647 h 249"/>
                  <a:gd name="T38" fmla="*/ 2147483647 w 284"/>
                  <a:gd name="T39" fmla="*/ 2147483647 h 249"/>
                  <a:gd name="T40" fmla="*/ 2147483647 w 284"/>
                  <a:gd name="T41" fmla="*/ 2147483647 h 249"/>
                  <a:gd name="T42" fmla="*/ 2147483647 w 284"/>
                  <a:gd name="T43" fmla="*/ 2147483647 h 249"/>
                  <a:gd name="T44" fmla="*/ 2147483647 w 284"/>
                  <a:gd name="T45" fmla="*/ 2147483647 h 249"/>
                  <a:gd name="T46" fmla="*/ 2147483647 w 284"/>
                  <a:gd name="T47" fmla="*/ 2147483647 h 249"/>
                  <a:gd name="T48" fmla="*/ 2147483647 w 284"/>
                  <a:gd name="T49" fmla="*/ 2147483647 h 249"/>
                  <a:gd name="T50" fmla="*/ 2147483647 w 284"/>
                  <a:gd name="T51" fmla="*/ 2147483647 h 249"/>
                  <a:gd name="T52" fmla="*/ 2147483647 w 284"/>
                  <a:gd name="T53" fmla="*/ 2147483647 h 249"/>
                  <a:gd name="T54" fmla="*/ 2147483647 w 284"/>
                  <a:gd name="T55" fmla="*/ 2147483647 h 249"/>
                  <a:gd name="T56" fmla="*/ 2147483647 w 284"/>
                  <a:gd name="T57" fmla="*/ 0 h 249"/>
                  <a:gd name="T58" fmla="*/ 2147483647 w 284"/>
                  <a:gd name="T59" fmla="*/ 2147483647 h 24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84"/>
                  <a:gd name="T91" fmla="*/ 0 h 249"/>
                  <a:gd name="T92" fmla="*/ 284 w 284"/>
                  <a:gd name="T93" fmla="*/ 249 h 24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84" h="249">
                    <a:moveTo>
                      <a:pt x="206" y="7"/>
                    </a:moveTo>
                    <a:lnTo>
                      <a:pt x="206" y="21"/>
                    </a:lnTo>
                    <a:lnTo>
                      <a:pt x="261" y="54"/>
                    </a:lnTo>
                    <a:lnTo>
                      <a:pt x="279" y="113"/>
                    </a:lnTo>
                    <a:lnTo>
                      <a:pt x="284" y="148"/>
                    </a:lnTo>
                    <a:lnTo>
                      <a:pt x="271" y="153"/>
                    </a:lnTo>
                    <a:lnTo>
                      <a:pt x="244" y="184"/>
                    </a:lnTo>
                    <a:lnTo>
                      <a:pt x="198" y="190"/>
                    </a:lnTo>
                    <a:lnTo>
                      <a:pt x="162" y="207"/>
                    </a:lnTo>
                    <a:lnTo>
                      <a:pt x="142" y="232"/>
                    </a:lnTo>
                    <a:lnTo>
                      <a:pt x="100" y="240"/>
                    </a:lnTo>
                    <a:lnTo>
                      <a:pt x="75" y="248"/>
                    </a:lnTo>
                    <a:lnTo>
                      <a:pt x="68" y="249"/>
                    </a:lnTo>
                    <a:lnTo>
                      <a:pt x="50" y="236"/>
                    </a:lnTo>
                    <a:lnTo>
                      <a:pt x="25" y="215"/>
                    </a:lnTo>
                    <a:lnTo>
                      <a:pt x="6" y="176"/>
                    </a:lnTo>
                    <a:lnTo>
                      <a:pt x="0" y="140"/>
                    </a:lnTo>
                    <a:lnTo>
                      <a:pt x="4" y="105"/>
                    </a:lnTo>
                    <a:lnTo>
                      <a:pt x="4" y="90"/>
                    </a:lnTo>
                    <a:lnTo>
                      <a:pt x="19" y="79"/>
                    </a:lnTo>
                    <a:lnTo>
                      <a:pt x="19" y="52"/>
                    </a:lnTo>
                    <a:lnTo>
                      <a:pt x="52" y="25"/>
                    </a:lnTo>
                    <a:lnTo>
                      <a:pt x="64" y="34"/>
                    </a:lnTo>
                    <a:lnTo>
                      <a:pt x="83" y="25"/>
                    </a:lnTo>
                    <a:lnTo>
                      <a:pt x="85" y="9"/>
                    </a:lnTo>
                    <a:lnTo>
                      <a:pt x="119" y="15"/>
                    </a:lnTo>
                    <a:lnTo>
                      <a:pt x="137" y="4"/>
                    </a:lnTo>
                    <a:lnTo>
                      <a:pt x="162" y="9"/>
                    </a:lnTo>
                    <a:lnTo>
                      <a:pt x="185" y="0"/>
                    </a:lnTo>
                    <a:lnTo>
                      <a:pt x="206" y="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74" name="Freeform 186">
                <a:extLst>
                  <a:ext uri="{FF2B5EF4-FFF2-40B4-BE49-F238E27FC236}">
                    <a16:creationId xmlns:a16="http://schemas.microsoft.com/office/drawing/2014/main" id="{C49EF93A-E0C2-4BAE-AB94-B4711D03E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323" y="4333427"/>
                <a:ext cx="516857" cy="451825"/>
              </a:xfrm>
              <a:custGeom>
                <a:avLst/>
                <a:gdLst>
                  <a:gd name="T0" fmla="*/ 2147483647 w 432"/>
                  <a:gd name="T1" fmla="*/ 2147483647 h 413"/>
                  <a:gd name="T2" fmla="*/ 2147483647 w 432"/>
                  <a:gd name="T3" fmla="*/ 2147483647 h 413"/>
                  <a:gd name="T4" fmla="*/ 2147483647 w 432"/>
                  <a:gd name="T5" fmla="*/ 2147483647 h 413"/>
                  <a:gd name="T6" fmla="*/ 2147483647 w 432"/>
                  <a:gd name="T7" fmla="*/ 2147483647 h 413"/>
                  <a:gd name="T8" fmla="*/ 2147483647 w 432"/>
                  <a:gd name="T9" fmla="*/ 2147483647 h 413"/>
                  <a:gd name="T10" fmla="*/ 2147483647 w 432"/>
                  <a:gd name="T11" fmla="*/ 2147483647 h 413"/>
                  <a:gd name="T12" fmla="*/ 2147483647 w 432"/>
                  <a:gd name="T13" fmla="*/ 2147483647 h 413"/>
                  <a:gd name="T14" fmla="*/ 2147483647 w 432"/>
                  <a:gd name="T15" fmla="*/ 2147483647 h 413"/>
                  <a:gd name="T16" fmla="*/ 2147483647 w 432"/>
                  <a:gd name="T17" fmla="*/ 2147483647 h 413"/>
                  <a:gd name="T18" fmla="*/ 2147483647 w 432"/>
                  <a:gd name="T19" fmla="*/ 2147483647 h 413"/>
                  <a:gd name="T20" fmla="*/ 2147483647 w 432"/>
                  <a:gd name="T21" fmla="*/ 2147483647 h 413"/>
                  <a:gd name="T22" fmla="*/ 2147483647 w 432"/>
                  <a:gd name="T23" fmla="*/ 2147483647 h 413"/>
                  <a:gd name="T24" fmla="*/ 2147483647 w 432"/>
                  <a:gd name="T25" fmla="*/ 2147483647 h 413"/>
                  <a:gd name="T26" fmla="*/ 2147483647 w 432"/>
                  <a:gd name="T27" fmla="*/ 2147483647 h 413"/>
                  <a:gd name="T28" fmla="*/ 2147483647 w 432"/>
                  <a:gd name="T29" fmla="*/ 2147483647 h 413"/>
                  <a:gd name="T30" fmla="*/ 2147483647 w 432"/>
                  <a:gd name="T31" fmla="*/ 2147483647 h 413"/>
                  <a:gd name="T32" fmla="*/ 2147483647 w 432"/>
                  <a:gd name="T33" fmla="*/ 2147483647 h 413"/>
                  <a:gd name="T34" fmla="*/ 2147483647 w 432"/>
                  <a:gd name="T35" fmla="*/ 2147483647 h 413"/>
                  <a:gd name="T36" fmla="*/ 2147483647 w 432"/>
                  <a:gd name="T37" fmla="*/ 2147483647 h 413"/>
                  <a:gd name="T38" fmla="*/ 2147483647 w 432"/>
                  <a:gd name="T39" fmla="*/ 2147483647 h 413"/>
                  <a:gd name="T40" fmla="*/ 2147483647 w 432"/>
                  <a:gd name="T41" fmla="*/ 2147483647 h 413"/>
                  <a:gd name="T42" fmla="*/ 2147483647 w 432"/>
                  <a:gd name="T43" fmla="*/ 2147483647 h 413"/>
                  <a:gd name="T44" fmla="*/ 2147483647 w 432"/>
                  <a:gd name="T45" fmla="*/ 2147483647 h 413"/>
                  <a:gd name="T46" fmla="*/ 2147483647 w 432"/>
                  <a:gd name="T47" fmla="*/ 2147483647 h 413"/>
                  <a:gd name="T48" fmla="*/ 0 w 432"/>
                  <a:gd name="T49" fmla="*/ 2147483647 h 413"/>
                  <a:gd name="T50" fmla="*/ 2147483647 w 432"/>
                  <a:gd name="T51" fmla="*/ 0 h 413"/>
                  <a:gd name="T52" fmla="*/ 2147483647 w 432"/>
                  <a:gd name="T53" fmla="*/ 2147483647 h 413"/>
                  <a:gd name="T54" fmla="*/ 2147483647 w 432"/>
                  <a:gd name="T55" fmla="*/ 2147483647 h 413"/>
                  <a:gd name="T56" fmla="*/ 2147483647 w 432"/>
                  <a:gd name="T57" fmla="*/ 2147483647 h 413"/>
                  <a:gd name="T58" fmla="*/ 2147483647 w 432"/>
                  <a:gd name="T59" fmla="*/ 2147483647 h 413"/>
                  <a:gd name="T60" fmla="*/ 2147483647 w 432"/>
                  <a:gd name="T61" fmla="*/ 2147483647 h 413"/>
                  <a:gd name="T62" fmla="*/ 2147483647 w 432"/>
                  <a:gd name="T63" fmla="*/ 2147483647 h 413"/>
                  <a:gd name="T64" fmla="*/ 2147483647 w 432"/>
                  <a:gd name="T65" fmla="*/ 2147483647 h 413"/>
                  <a:gd name="T66" fmla="*/ 2147483647 w 432"/>
                  <a:gd name="T67" fmla="*/ 2147483647 h 413"/>
                  <a:gd name="T68" fmla="*/ 2147483647 w 432"/>
                  <a:gd name="T69" fmla="*/ 2147483647 h 413"/>
                  <a:gd name="T70" fmla="*/ 2147483647 w 432"/>
                  <a:gd name="T71" fmla="*/ 2147483647 h 41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32"/>
                  <a:gd name="T109" fmla="*/ 0 h 413"/>
                  <a:gd name="T110" fmla="*/ 432 w 432"/>
                  <a:gd name="T111" fmla="*/ 413 h 41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32" h="413">
                    <a:moveTo>
                      <a:pt x="412" y="63"/>
                    </a:moveTo>
                    <a:lnTo>
                      <a:pt x="378" y="134"/>
                    </a:lnTo>
                    <a:lnTo>
                      <a:pt x="384" y="151"/>
                    </a:lnTo>
                    <a:lnTo>
                      <a:pt x="403" y="155"/>
                    </a:lnTo>
                    <a:lnTo>
                      <a:pt x="432" y="176"/>
                    </a:lnTo>
                    <a:lnTo>
                      <a:pt x="432" y="192"/>
                    </a:lnTo>
                    <a:lnTo>
                      <a:pt x="407" y="192"/>
                    </a:lnTo>
                    <a:lnTo>
                      <a:pt x="399" y="200"/>
                    </a:lnTo>
                    <a:lnTo>
                      <a:pt x="426" y="240"/>
                    </a:lnTo>
                    <a:lnTo>
                      <a:pt x="420" y="251"/>
                    </a:lnTo>
                    <a:lnTo>
                      <a:pt x="403" y="244"/>
                    </a:lnTo>
                    <a:lnTo>
                      <a:pt x="393" y="261"/>
                    </a:lnTo>
                    <a:lnTo>
                      <a:pt x="387" y="255"/>
                    </a:lnTo>
                    <a:lnTo>
                      <a:pt x="378" y="259"/>
                    </a:lnTo>
                    <a:lnTo>
                      <a:pt x="366" y="261"/>
                    </a:lnTo>
                    <a:lnTo>
                      <a:pt x="380" y="292"/>
                    </a:lnTo>
                    <a:lnTo>
                      <a:pt x="378" y="297"/>
                    </a:lnTo>
                    <a:lnTo>
                      <a:pt x="347" y="284"/>
                    </a:lnTo>
                    <a:lnTo>
                      <a:pt x="338" y="269"/>
                    </a:lnTo>
                    <a:lnTo>
                      <a:pt x="324" y="269"/>
                    </a:lnTo>
                    <a:lnTo>
                      <a:pt x="322" y="284"/>
                    </a:lnTo>
                    <a:lnTo>
                      <a:pt x="338" y="309"/>
                    </a:lnTo>
                    <a:lnTo>
                      <a:pt x="347" y="324"/>
                    </a:lnTo>
                    <a:lnTo>
                      <a:pt x="328" y="340"/>
                    </a:lnTo>
                    <a:lnTo>
                      <a:pt x="320" y="340"/>
                    </a:lnTo>
                    <a:lnTo>
                      <a:pt x="307" y="347"/>
                    </a:lnTo>
                    <a:lnTo>
                      <a:pt x="311" y="361"/>
                    </a:lnTo>
                    <a:lnTo>
                      <a:pt x="307" y="374"/>
                    </a:lnTo>
                    <a:lnTo>
                      <a:pt x="320" y="393"/>
                    </a:lnTo>
                    <a:lnTo>
                      <a:pt x="320" y="403"/>
                    </a:lnTo>
                    <a:lnTo>
                      <a:pt x="311" y="407"/>
                    </a:lnTo>
                    <a:lnTo>
                      <a:pt x="307" y="413"/>
                    </a:lnTo>
                    <a:lnTo>
                      <a:pt x="263" y="372"/>
                    </a:lnTo>
                    <a:lnTo>
                      <a:pt x="224" y="349"/>
                    </a:lnTo>
                    <a:lnTo>
                      <a:pt x="217" y="347"/>
                    </a:lnTo>
                    <a:lnTo>
                      <a:pt x="211" y="324"/>
                    </a:lnTo>
                    <a:lnTo>
                      <a:pt x="169" y="297"/>
                    </a:lnTo>
                    <a:lnTo>
                      <a:pt x="170" y="272"/>
                    </a:lnTo>
                    <a:lnTo>
                      <a:pt x="155" y="265"/>
                    </a:lnTo>
                    <a:lnTo>
                      <a:pt x="138" y="259"/>
                    </a:lnTo>
                    <a:lnTo>
                      <a:pt x="134" y="234"/>
                    </a:lnTo>
                    <a:lnTo>
                      <a:pt x="111" y="217"/>
                    </a:lnTo>
                    <a:lnTo>
                      <a:pt x="90" y="192"/>
                    </a:lnTo>
                    <a:lnTo>
                      <a:pt x="63" y="176"/>
                    </a:lnTo>
                    <a:lnTo>
                      <a:pt x="55" y="161"/>
                    </a:lnTo>
                    <a:lnTo>
                      <a:pt x="44" y="165"/>
                    </a:lnTo>
                    <a:lnTo>
                      <a:pt x="42" y="155"/>
                    </a:lnTo>
                    <a:lnTo>
                      <a:pt x="50" y="144"/>
                    </a:lnTo>
                    <a:lnTo>
                      <a:pt x="32" y="96"/>
                    </a:lnTo>
                    <a:lnTo>
                      <a:pt x="0" y="71"/>
                    </a:lnTo>
                    <a:lnTo>
                      <a:pt x="0" y="36"/>
                    </a:lnTo>
                    <a:lnTo>
                      <a:pt x="17" y="0"/>
                    </a:lnTo>
                    <a:lnTo>
                      <a:pt x="59" y="44"/>
                    </a:lnTo>
                    <a:lnTo>
                      <a:pt x="74" y="34"/>
                    </a:lnTo>
                    <a:lnTo>
                      <a:pt x="86" y="7"/>
                    </a:lnTo>
                    <a:lnTo>
                      <a:pt x="117" y="13"/>
                    </a:lnTo>
                    <a:lnTo>
                      <a:pt x="134" y="4"/>
                    </a:lnTo>
                    <a:lnTo>
                      <a:pt x="161" y="23"/>
                    </a:lnTo>
                    <a:lnTo>
                      <a:pt x="170" y="19"/>
                    </a:lnTo>
                    <a:lnTo>
                      <a:pt x="190" y="21"/>
                    </a:lnTo>
                    <a:lnTo>
                      <a:pt x="194" y="31"/>
                    </a:lnTo>
                    <a:lnTo>
                      <a:pt x="217" y="25"/>
                    </a:lnTo>
                    <a:lnTo>
                      <a:pt x="236" y="34"/>
                    </a:lnTo>
                    <a:lnTo>
                      <a:pt x="255" y="23"/>
                    </a:lnTo>
                    <a:lnTo>
                      <a:pt x="263" y="31"/>
                    </a:lnTo>
                    <a:lnTo>
                      <a:pt x="280" y="25"/>
                    </a:lnTo>
                    <a:lnTo>
                      <a:pt x="303" y="34"/>
                    </a:lnTo>
                    <a:lnTo>
                      <a:pt x="322" y="23"/>
                    </a:lnTo>
                    <a:lnTo>
                      <a:pt x="339" y="48"/>
                    </a:lnTo>
                    <a:lnTo>
                      <a:pt x="353" y="63"/>
                    </a:lnTo>
                    <a:lnTo>
                      <a:pt x="376" y="57"/>
                    </a:lnTo>
                    <a:lnTo>
                      <a:pt x="412" y="63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75" name="Freeform 187">
                <a:extLst>
                  <a:ext uri="{FF2B5EF4-FFF2-40B4-BE49-F238E27FC236}">
                    <a16:creationId xmlns:a16="http://schemas.microsoft.com/office/drawing/2014/main" id="{D33C30C8-0973-4AD5-8757-548263152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8456" y="4610190"/>
                <a:ext cx="260096" cy="291769"/>
              </a:xfrm>
              <a:custGeom>
                <a:avLst/>
                <a:gdLst>
                  <a:gd name="T0" fmla="*/ 2147483647 w 215"/>
                  <a:gd name="T1" fmla="*/ 2147483647 h 265"/>
                  <a:gd name="T2" fmla="*/ 2147483647 w 215"/>
                  <a:gd name="T3" fmla="*/ 2147483647 h 265"/>
                  <a:gd name="T4" fmla="*/ 2147483647 w 215"/>
                  <a:gd name="T5" fmla="*/ 2147483647 h 265"/>
                  <a:gd name="T6" fmla="*/ 2147483647 w 215"/>
                  <a:gd name="T7" fmla="*/ 2147483647 h 265"/>
                  <a:gd name="T8" fmla="*/ 2147483647 w 215"/>
                  <a:gd name="T9" fmla="*/ 2147483647 h 265"/>
                  <a:gd name="T10" fmla="*/ 2147483647 w 215"/>
                  <a:gd name="T11" fmla="*/ 2147483647 h 265"/>
                  <a:gd name="T12" fmla="*/ 2147483647 w 215"/>
                  <a:gd name="T13" fmla="*/ 2147483647 h 265"/>
                  <a:gd name="T14" fmla="*/ 2147483647 w 215"/>
                  <a:gd name="T15" fmla="*/ 2147483647 h 265"/>
                  <a:gd name="T16" fmla="*/ 2147483647 w 215"/>
                  <a:gd name="T17" fmla="*/ 2147483647 h 265"/>
                  <a:gd name="T18" fmla="*/ 2147483647 w 215"/>
                  <a:gd name="T19" fmla="*/ 2147483647 h 265"/>
                  <a:gd name="T20" fmla="*/ 2147483647 w 215"/>
                  <a:gd name="T21" fmla="*/ 2147483647 h 265"/>
                  <a:gd name="T22" fmla="*/ 2147483647 w 215"/>
                  <a:gd name="T23" fmla="*/ 2147483647 h 265"/>
                  <a:gd name="T24" fmla="*/ 2147483647 w 215"/>
                  <a:gd name="T25" fmla="*/ 2147483647 h 265"/>
                  <a:gd name="T26" fmla="*/ 2147483647 w 215"/>
                  <a:gd name="T27" fmla="*/ 2147483647 h 265"/>
                  <a:gd name="T28" fmla="*/ 2147483647 w 215"/>
                  <a:gd name="T29" fmla="*/ 2147483647 h 265"/>
                  <a:gd name="T30" fmla="*/ 2147483647 w 215"/>
                  <a:gd name="T31" fmla="*/ 2147483647 h 265"/>
                  <a:gd name="T32" fmla="*/ 2147483647 w 215"/>
                  <a:gd name="T33" fmla="*/ 2147483647 h 265"/>
                  <a:gd name="T34" fmla="*/ 2147483647 w 215"/>
                  <a:gd name="T35" fmla="*/ 2147483647 h 265"/>
                  <a:gd name="T36" fmla="*/ 2147483647 w 215"/>
                  <a:gd name="T37" fmla="*/ 2147483647 h 265"/>
                  <a:gd name="T38" fmla="*/ 2147483647 w 215"/>
                  <a:gd name="T39" fmla="*/ 2147483647 h 265"/>
                  <a:gd name="T40" fmla="*/ 2147483647 w 215"/>
                  <a:gd name="T41" fmla="*/ 2147483647 h 265"/>
                  <a:gd name="T42" fmla="*/ 2147483647 w 215"/>
                  <a:gd name="T43" fmla="*/ 2147483647 h 265"/>
                  <a:gd name="T44" fmla="*/ 2147483647 w 215"/>
                  <a:gd name="T45" fmla="*/ 2147483647 h 265"/>
                  <a:gd name="T46" fmla="*/ 2147483647 w 215"/>
                  <a:gd name="T47" fmla="*/ 2147483647 h 265"/>
                  <a:gd name="T48" fmla="*/ 2147483647 w 215"/>
                  <a:gd name="T49" fmla="*/ 2147483647 h 265"/>
                  <a:gd name="T50" fmla="*/ 2147483647 w 215"/>
                  <a:gd name="T51" fmla="*/ 2147483647 h 265"/>
                  <a:gd name="T52" fmla="*/ 2147483647 w 215"/>
                  <a:gd name="T53" fmla="*/ 2147483647 h 265"/>
                  <a:gd name="T54" fmla="*/ 2147483647 w 215"/>
                  <a:gd name="T55" fmla="*/ 2147483647 h 265"/>
                  <a:gd name="T56" fmla="*/ 2147483647 w 215"/>
                  <a:gd name="T57" fmla="*/ 2147483647 h 265"/>
                  <a:gd name="T58" fmla="*/ 2147483647 w 215"/>
                  <a:gd name="T59" fmla="*/ 2147483647 h 265"/>
                  <a:gd name="T60" fmla="*/ 0 w 215"/>
                  <a:gd name="T61" fmla="*/ 2147483647 h 265"/>
                  <a:gd name="T62" fmla="*/ 2147483647 w 215"/>
                  <a:gd name="T63" fmla="*/ 2147483647 h 265"/>
                  <a:gd name="T64" fmla="*/ 2147483647 w 215"/>
                  <a:gd name="T65" fmla="*/ 2147483647 h 265"/>
                  <a:gd name="T66" fmla="*/ 2147483647 w 215"/>
                  <a:gd name="T67" fmla="*/ 2147483647 h 265"/>
                  <a:gd name="T68" fmla="*/ 2147483647 w 215"/>
                  <a:gd name="T69" fmla="*/ 2147483647 h 265"/>
                  <a:gd name="T70" fmla="*/ 2147483647 w 215"/>
                  <a:gd name="T71" fmla="*/ 2147483647 h 265"/>
                  <a:gd name="T72" fmla="*/ 2147483647 w 215"/>
                  <a:gd name="T73" fmla="*/ 2147483647 h 265"/>
                  <a:gd name="T74" fmla="*/ 2147483647 w 215"/>
                  <a:gd name="T75" fmla="*/ 2147483647 h 265"/>
                  <a:gd name="T76" fmla="*/ 2147483647 w 215"/>
                  <a:gd name="T77" fmla="*/ 2147483647 h 265"/>
                  <a:gd name="T78" fmla="*/ 2147483647 w 215"/>
                  <a:gd name="T79" fmla="*/ 2147483647 h 265"/>
                  <a:gd name="T80" fmla="*/ 2147483647 w 215"/>
                  <a:gd name="T81" fmla="*/ 2147483647 h 265"/>
                  <a:gd name="T82" fmla="*/ 2147483647 w 215"/>
                  <a:gd name="T83" fmla="*/ 2147483647 h 265"/>
                  <a:gd name="T84" fmla="*/ 2147483647 w 215"/>
                  <a:gd name="T85" fmla="*/ 2147483647 h 265"/>
                  <a:gd name="T86" fmla="*/ 2147483647 w 215"/>
                  <a:gd name="T87" fmla="*/ 2147483647 h 265"/>
                  <a:gd name="T88" fmla="*/ 2147483647 w 215"/>
                  <a:gd name="T89" fmla="*/ 2147483647 h 265"/>
                  <a:gd name="T90" fmla="*/ 2147483647 w 215"/>
                  <a:gd name="T91" fmla="*/ 2147483647 h 265"/>
                  <a:gd name="T92" fmla="*/ 2147483647 w 215"/>
                  <a:gd name="T93" fmla="*/ 2147483647 h 265"/>
                  <a:gd name="T94" fmla="*/ 2147483647 w 215"/>
                  <a:gd name="T95" fmla="*/ 2147483647 h 265"/>
                  <a:gd name="T96" fmla="*/ 2147483647 w 215"/>
                  <a:gd name="T97" fmla="*/ 2147483647 h 265"/>
                  <a:gd name="T98" fmla="*/ 2147483647 w 215"/>
                  <a:gd name="T99" fmla="*/ 2147483647 h 265"/>
                  <a:gd name="T100" fmla="*/ 2147483647 w 215"/>
                  <a:gd name="T101" fmla="*/ 0 h 265"/>
                  <a:gd name="T102" fmla="*/ 2147483647 w 215"/>
                  <a:gd name="T103" fmla="*/ 2147483647 h 26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5"/>
                  <a:gd name="T157" fmla="*/ 0 h 265"/>
                  <a:gd name="T158" fmla="*/ 215 w 215"/>
                  <a:gd name="T159" fmla="*/ 265 h 26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5" h="265">
                    <a:moveTo>
                      <a:pt x="90" y="6"/>
                    </a:moveTo>
                    <a:lnTo>
                      <a:pt x="88" y="25"/>
                    </a:lnTo>
                    <a:lnTo>
                      <a:pt x="106" y="39"/>
                    </a:lnTo>
                    <a:lnTo>
                      <a:pt x="129" y="56"/>
                    </a:lnTo>
                    <a:lnTo>
                      <a:pt x="148" y="71"/>
                    </a:lnTo>
                    <a:lnTo>
                      <a:pt x="154" y="73"/>
                    </a:lnTo>
                    <a:lnTo>
                      <a:pt x="171" y="85"/>
                    </a:lnTo>
                    <a:lnTo>
                      <a:pt x="186" y="94"/>
                    </a:lnTo>
                    <a:lnTo>
                      <a:pt x="205" y="98"/>
                    </a:lnTo>
                    <a:lnTo>
                      <a:pt x="215" y="110"/>
                    </a:lnTo>
                    <a:lnTo>
                      <a:pt x="205" y="115"/>
                    </a:lnTo>
                    <a:lnTo>
                      <a:pt x="194" y="131"/>
                    </a:lnTo>
                    <a:lnTo>
                      <a:pt x="180" y="115"/>
                    </a:lnTo>
                    <a:lnTo>
                      <a:pt x="173" y="119"/>
                    </a:lnTo>
                    <a:lnTo>
                      <a:pt x="173" y="131"/>
                    </a:lnTo>
                    <a:lnTo>
                      <a:pt x="177" y="161"/>
                    </a:lnTo>
                    <a:lnTo>
                      <a:pt x="171" y="158"/>
                    </a:lnTo>
                    <a:lnTo>
                      <a:pt x="156" y="148"/>
                    </a:lnTo>
                    <a:lnTo>
                      <a:pt x="144" y="165"/>
                    </a:lnTo>
                    <a:lnTo>
                      <a:pt x="129" y="179"/>
                    </a:lnTo>
                    <a:lnTo>
                      <a:pt x="123" y="210"/>
                    </a:lnTo>
                    <a:lnTo>
                      <a:pt x="129" y="231"/>
                    </a:lnTo>
                    <a:lnTo>
                      <a:pt x="117" y="265"/>
                    </a:lnTo>
                    <a:lnTo>
                      <a:pt x="106" y="258"/>
                    </a:lnTo>
                    <a:lnTo>
                      <a:pt x="90" y="231"/>
                    </a:lnTo>
                    <a:lnTo>
                      <a:pt x="73" y="217"/>
                    </a:lnTo>
                    <a:lnTo>
                      <a:pt x="48" y="198"/>
                    </a:lnTo>
                    <a:lnTo>
                      <a:pt x="35" y="190"/>
                    </a:lnTo>
                    <a:lnTo>
                      <a:pt x="25" y="183"/>
                    </a:lnTo>
                    <a:lnTo>
                      <a:pt x="8" y="173"/>
                    </a:lnTo>
                    <a:lnTo>
                      <a:pt x="0" y="165"/>
                    </a:lnTo>
                    <a:lnTo>
                      <a:pt x="4" y="158"/>
                    </a:lnTo>
                    <a:lnTo>
                      <a:pt x="8" y="152"/>
                    </a:lnTo>
                    <a:lnTo>
                      <a:pt x="17" y="148"/>
                    </a:lnTo>
                    <a:lnTo>
                      <a:pt x="17" y="138"/>
                    </a:lnTo>
                    <a:lnTo>
                      <a:pt x="4" y="119"/>
                    </a:lnTo>
                    <a:lnTo>
                      <a:pt x="8" y="106"/>
                    </a:lnTo>
                    <a:lnTo>
                      <a:pt x="4" y="92"/>
                    </a:lnTo>
                    <a:lnTo>
                      <a:pt x="17" y="85"/>
                    </a:lnTo>
                    <a:lnTo>
                      <a:pt x="25" y="85"/>
                    </a:lnTo>
                    <a:lnTo>
                      <a:pt x="44" y="69"/>
                    </a:lnTo>
                    <a:lnTo>
                      <a:pt x="35" y="54"/>
                    </a:lnTo>
                    <a:lnTo>
                      <a:pt x="19" y="29"/>
                    </a:lnTo>
                    <a:lnTo>
                      <a:pt x="21" y="14"/>
                    </a:lnTo>
                    <a:lnTo>
                      <a:pt x="35" y="14"/>
                    </a:lnTo>
                    <a:lnTo>
                      <a:pt x="44" y="29"/>
                    </a:lnTo>
                    <a:lnTo>
                      <a:pt x="75" y="42"/>
                    </a:lnTo>
                    <a:lnTo>
                      <a:pt x="77" y="37"/>
                    </a:lnTo>
                    <a:lnTo>
                      <a:pt x="63" y="6"/>
                    </a:lnTo>
                    <a:lnTo>
                      <a:pt x="75" y="4"/>
                    </a:lnTo>
                    <a:lnTo>
                      <a:pt x="84" y="0"/>
                    </a:lnTo>
                    <a:lnTo>
                      <a:pt x="90" y="6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76" name="Freeform 189">
                <a:extLst>
                  <a:ext uri="{FF2B5EF4-FFF2-40B4-BE49-F238E27FC236}">
                    <a16:creationId xmlns:a16="http://schemas.microsoft.com/office/drawing/2014/main" id="{7FF6F292-4F80-4720-B547-C1C43F60F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6703" y="4726898"/>
                <a:ext cx="63357" cy="18339"/>
              </a:xfrm>
              <a:custGeom>
                <a:avLst/>
                <a:gdLst>
                  <a:gd name="T0" fmla="*/ 0 w 52"/>
                  <a:gd name="T1" fmla="*/ 2147483647 h 13"/>
                  <a:gd name="T2" fmla="*/ 2147483647 w 52"/>
                  <a:gd name="T3" fmla="*/ 0 h 13"/>
                  <a:gd name="T4" fmla="*/ 2147483647 w 52"/>
                  <a:gd name="T5" fmla="*/ 0 h 13"/>
                  <a:gd name="T6" fmla="*/ 2147483647 w 52"/>
                  <a:gd name="T7" fmla="*/ 2147483647 h 13"/>
                  <a:gd name="T8" fmla="*/ 2147483647 w 52"/>
                  <a:gd name="T9" fmla="*/ 2147483647 h 13"/>
                  <a:gd name="T10" fmla="*/ 2147483647 w 52"/>
                  <a:gd name="T11" fmla="*/ 2147483647 h 13"/>
                  <a:gd name="T12" fmla="*/ 2147483647 w 52"/>
                  <a:gd name="T13" fmla="*/ 2147483647 h 13"/>
                  <a:gd name="T14" fmla="*/ 2147483647 w 52"/>
                  <a:gd name="T15" fmla="*/ 2147483647 h 13"/>
                  <a:gd name="T16" fmla="*/ 2147483647 w 52"/>
                  <a:gd name="T17" fmla="*/ 2147483647 h 13"/>
                  <a:gd name="T18" fmla="*/ 0 w 52"/>
                  <a:gd name="T19" fmla="*/ 2147483647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"/>
                  <a:gd name="T31" fmla="*/ 0 h 13"/>
                  <a:gd name="T32" fmla="*/ 52 w 52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" h="13">
                    <a:moveTo>
                      <a:pt x="0" y="7"/>
                    </a:moveTo>
                    <a:lnTo>
                      <a:pt x="6" y="0"/>
                    </a:lnTo>
                    <a:lnTo>
                      <a:pt x="42" y="0"/>
                    </a:lnTo>
                    <a:lnTo>
                      <a:pt x="50" y="4"/>
                    </a:lnTo>
                    <a:lnTo>
                      <a:pt x="52" y="11"/>
                    </a:lnTo>
                    <a:lnTo>
                      <a:pt x="42" y="11"/>
                    </a:lnTo>
                    <a:lnTo>
                      <a:pt x="31" y="13"/>
                    </a:lnTo>
                    <a:lnTo>
                      <a:pt x="2" y="13"/>
                    </a:lnTo>
                    <a:lnTo>
                      <a:pt x="2" y="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77" name="Freeform 190">
                <a:extLst>
                  <a:ext uri="{FF2B5EF4-FFF2-40B4-BE49-F238E27FC236}">
                    <a16:creationId xmlns:a16="http://schemas.microsoft.com/office/drawing/2014/main" id="{9D64E978-F4D9-4FC2-92CD-DD6B4812F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9927" y="4370106"/>
                <a:ext cx="38348" cy="35012"/>
              </a:xfrm>
              <a:custGeom>
                <a:avLst/>
                <a:gdLst>
                  <a:gd name="T0" fmla="*/ 2147483647 w 29"/>
                  <a:gd name="T1" fmla="*/ 0 h 34"/>
                  <a:gd name="T2" fmla="*/ 2147483647 w 29"/>
                  <a:gd name="T3" fmla="*/ 2147483647 h 34"/>
                  <a:gd name="T4" fmla="*/ 2147483647 w 29"/>
                  <a:gd name="T5" fmla="*/ 2147483647 h 34"/>
                  <a:gd name="T6" fmla="*/ 2147483647 w 29"/>
                  <a:gd name="T7" fmla="*/ 2147483647 h 34"/>
                  <a:gd name="T8" fmla="*/ 2147483647 w 29"/>
                  <a:gd name="T9" fmla="*/ 2147483647 h 34"/>
                  <a:gd name="T10" fmla="*/ 2147483647 w 29"/>
                  <a:gd name="T11" fmla="*/ 2147483647 h 34"/>
                  <a:gd name="T12" fmla="*/ 2147483647 w 29"/>
                  <a:gd name="T13" fmla="*/ 2147483647 h 34"/>
                  <a:gd name="T14" fmla="*/ 2147483647 w 29"/>
                  <a:gd name="T15" fmla="*/ 2147483647 h 34"/>
                  <a:gd name="T16" fmla="*/ 0 w 29"/>
                  <a:gd name="T17" fmla="*/ 2147483647 h 34"/>
                  <a:gd name="T18" fmla="*/ 2147483647 w 29"/>
                  <a:gd name="T19" fmla="*/ 2147483647 h 34"/>
                  <a:gd name="T20" fmla="*/ 2147483647 w 29"/>
                  <a:gd name="T21" fmla="*/ 0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"/>
                  <a:gd name="T34" fmla="*/ 0 h 34"/>
                  <a:gd name="T35" fmla="*/ 29 w 29"/>
                  <a:gd name="T36" fmla="*/ 34 h 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" h="34">
                    <a:moveTo>
                      <a:pt x="10" y="0"/>
                    </a:moveTo>
                    <a:lnTo>
                      <a:pt x="16" y="17"/>
                    </a:lnTo>
                    <a:lnTo>
                      <a:pt x="19" y="23"/>
                    </a:lnTo>
                    <a:lnTo>
                      <a:pt x="27" y="28"/>
                    </a:lnTo>
                    <a:lnTo>
                      <a:pt x="29" y="34"/>
                    </a:lnTo>
                    <a:lnTo>
                      <a:pt x="25" y="34"/>
                    </a:lnTo>
                    <a:lnTo>
                      <a:pt x="18" y="28"/>
                    </a:lnTo>
                    <a:lnTo>
                      <a:pt x="4" y="28"/>
                    </a:lnTo>
                    <a:lnTo>
                      <a:pt x="0" y="2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78" name="Freeform 191">
                <a:extLst>
                  <a:ext uri="{FF2B5EF4-FFF2-40B4-BE49-F238E27FC236}">
                    <a16:creationId xmlns:a16="http://schemas.microsoft.com/office/drawing/2014/main" id="{BA828A73-0046-4799-BB7F-1CBBC9692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920" y="4375107"/>
                <a:ext cx="20007" cy="85030"/>
              </a:xfrm>
              <a:custGeom>
                <a:avLst/>
                <a:gdLst>
                  <a:gd name="T0" fmla="*/ 0 w 17"/>
                  <a:gd name="T1" fmla="*/ 2147483647 h 77"/>
                  <a:gd name="T2" fmla="*/ 0 w 17"/>
                  <a:gd name="T3" fmla="*/ 2147483647 h 77"/>
                  <a:gd name="T4" fmla="*/ 2147483647 w 17"/>
                  <a:gd name="T5" fmla="*/ 0 h 77"/>
                  <a:gd name="T6" fmla="*/ 2147483647 w 17"/>
                  <a:gd name="T7" fmla="*/ 2147483647 h 77"/>
                  <a:gd name="T8" fmla="*/ 2147483647 w 17"/>
                  <a:gd name="T9" fmla="*/ 2147483647 h 77"/>
                  <a:gd name="T10" fmla="*/ 2147483647 w 17"/>
                  <a:gd name="T11" fmla="*/ 2147483647 h 77"/>
                  <a:gd name="T12" fmla="*/ 2147483647 w 17"/>
                  <a:gd name="T13" fmla="*/ 2147483647 h 77"/>
                  <a:gd name="T14" fmla="*/ 2147483647 w 17"/>
                  <a:gd name="T15" fmla="*/ 2147483647 h 77"/>
                  <a:gd name="T16" fmla="*/ 2147483647 w 17"/>
                  <a:gd name="T17" fmla="*/ 2147483647 h 77"/>
                  <a:gd name="T18" fmla="*/ 2147483647 w 17"/>
                  <a:gd name="T19" fmla="*/ 2147483647 h 77"/>
                  <a:gd name="T20" fmla="*/ 2147483647 w 17"/>
                  <a:gd name="T21" fmla="*/ 2147483647 h 77"/>
                  <a:gd name="T22" fmla="*/ 0 w 17"/>
                  <a:gd name="T23" fmla="*/ 2147483647 h 77"/>
                  <a:gd name="T24" fmla="*/ 0 w 17"/>
                  <a:gd name="T25" fmla="*/ 2147483647 h 77"/>
                  <a:gd name="T26" fmla="*/ 0 w 17"/>
                  <a:gd name="T27" fmla="*/ 2147483647 h 77"/>
                  <a:gd name="T28" fmla="*/ 2147483647 w 17"/>
                  <a:gd name="T29" fmla="*/ 2147483647 h 77"/>
                  <a:gd name="T30" fmla="*/ 2147483647 w 17"/>
                  <a:gd name="T31" fmla="*/ 2147483647 h 77"/>
                  <a:gd name="T32" fmla="*/ 2147483647 w 17"/>
                  <a:gd name="T33" fmla="*/ 2147483647 h 77"/>
                  <a:gd name="T34" fmla="*/ 0 w 17"/>
                  <a:gd name="T35" fmla="*/ 2147483647 h 77"/>
                  <a:gd name="T36" fmla="*/ 0 w 17"/>
                  <a:gd name="T37" fmla="*/ 2147483647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77"/>
                  <a:gd name="T59" fmla="*/ 17 w 17"/>
                  <a:gd name="T60" fmla="*/ 77 h 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77">
                    <a:moveTo>
                      <a:pt x="0" y="4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6"/>
                    </a:lnTo>
                    <a:lnTo>
                      <a:pt x="8" y="21"/>
                    </a:lnTo>
                    <a:lnTo>
                      <a:pt x="8" y="25"/>
                    </a:lnTo>
                    <a:lnTo>
                      <a:pt x="12" y="33"/>
                    </a:lnTo>
                    <a:lnTo>
                      <a:pt x="12" y="54"/>
                    </a:lnTo>
                    <a:lnTo>
                      <a:pt x="17" y="77"/>
                    </a:lnTo>
                    <a:lnTo>
                      <a:pt x="6" y="56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8" y="33"/>
                    </a:lnTo>
                    <a:lnTo>
                      <a:pt x="8" y="23"/>
                    </a:lnTo>
                    <a:lnTo>
                      <a:pt x="4" y="14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79" name="Freeform 192">
                <a:extLst>
                  <a:ext uri="{FF2B5EF4-FFF2-40B4-BE49-F238E27FC236}">
                    <a16:creationId xmlns:a16="http://schemas.microsoft.com/office/drawing/2014/main" id="{C5596CF1-B1DD-4759-A1B6-AB6865355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3358" y="4660208"/>
                <a:ext cx="56688" cy="23342"/>
              </a:xfrm>
              <a:custGeom>
                <a:avLst/>
                <a:gdLst>
                  <a:gd name="T0" fmla="*/ 0 w 48"/>
                  <a:gd name="T1" fmla="*/ 2147483647 h 18"/>
                  <a:gd name="T2" fmla="*/ 2147483647 w 48"/>
                  <a:gd name="T3" fmla="*/ 0 h 18"/>
                  <a:gd name="T4" fmla="*/ 2147483647 w 48"/>
                  <a:gd name="T5" fmla="*/ 0 h 18"/>
                  <a:gd name="T6" fmla="*/ 2147483647 w 48"/>
                  <a:gd name="T7" fmla="*/ 2147483647 h 18"/>
                  <a:gd name="T8" fmla="*/ 2147483647 w 48"/>
                  <a:gd name="T9" fmla="*/ 2147483647 h 18"/>
                  <a:gd name="T10" fmla="*/ 2147483647 w 48"/>
                  <a:gd name="T11" fmla="*/ 2147483647 h 18"/>
                  <a:gd name="T12" fmla="*/ 2147483647 w 48"/>
                  <a:gd name="T13" fmla="*/ 2147483647 h 18"/>
                  <a:gd name="T14" fmla="*/ 2147483647 w 48"/>
                  <a:gd name="T15" fmla="*/ 2147483647 h 18"/>
                  <a:gd name="T16" fmla="*/ 2147483647 w 48"/>
                  <a:gd name="T17" fmla="*/ 2147483647 h 18"/>
                  <a:gd name="T18" fmla="*/ 2147483647 w 48"/>
                  <a:gd name="T19" fmla="*/ 2147483647 h 18"/>
                  <a:gd name="T20" fmla="*/ 2147483647 w 48"/>
                  <a:gd name="T21" fmla="*/ 2147483647 h 18"/>
                  <a:gd name="T22" fmla="*/ 2147483647 w 48"/>
                  <a:gd name="T23" fmla="*/ 2147483647 h 18"/>
                  <a:gd name="T24" fmla="*/ 0 w 48"/>
                  <a:gd name="T25" fmla="*/ 2147483647 h 18"/>
                  <a:gd name="T26" fmla="*/ 0 w 48"/>
                  <a:gd name="T27" fmla="*/ 2147483647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8"/>
                  <a:gd name="T43" fmla="*/ 0 h 18"/>
                  <a:gd name="T44" fmla="*/ 48 w 48"/>
                  <a:gd name="T45" fmla="*/ 18 h 1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8" h="18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29" y="6"/>
                    </a:lnTo>
                    <a:lnTo>
                      <a:pt x="37" y="8"/>
                    </a:lnTo>
                    <a:lnTo>
                      <a:pt x="44" y="10"/>
                    </a:lnTo>
                    <a:lnTo>
                      <a:pt x="48" y="12"/>
                    </a:lnTo>
                    <a:lnTo>
                      <a:pt x="44" y="16"/>
                    </a:lnTo>
                    <a:lnTo>
                      <a:pt x="35" y="18"/>
                    </a:lnTo>
                    <a:lnTo>
                      <a:pt x="25" y="18"/>
                    </a:lnTo>
                    <a:lnTo>
                      <a:pt x="16" y="18"/>
                    </a:lnTo>
                    <a:lnTo>
                      <a:pt x="4" y="18"/>
                    </a:lnTo>
                    <a:lnTo>
                      <a:pt x="0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80" name="Freeform 195">
                <a:extLst>
                  <a:ext uri="{FF2B5EF4-FFF2-40B4-BE49-F238E27FC236}">
                    <a16:creationId xmlns:a16="http://schemas.microsoft.com/office/drawing/2014/main" id="{5AD57321-4A96-48F5-933A-3098594BA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6980" y="4421791"/>
                <a:ext cx="836976" cy="520182"/>
              </a:xfrm>
              <a:custGeom>
                <a:avLst/>
                <a:gdLst>
                  <a:gd name="T0" fmla="*/ 2147483647 w 693"/>
                  <a:gd name="T1" fmla="*/ 2147483647 h 478"/>
                  <a:gd name="T2" fmla="*/ 2147483647 w 693"/>
                  <a:gd name="T3" fmla="*/ 2147483647 h 478"/>
                  <a:gd name="T4" fmla="*/ 2147483647 w 693"/>
                  <a:gd name="T5" fmla="*/ 2147483647 h 478"/>
                  <a:gd name="T6" fmla="*/ 2147483647 w 693"/>
                  <a:gd name="T7" fmla="*/ 2147483647 h 478"/>
                  <a:gd name="T8" fmla="*/ 2147483647 w 693"/>
                  <a:gd name="T9" fmla="*/ 2147483647 h 478"/>
                  <a:gd name="T10" fmla="*/ 2147483647 w 693"/>
                  <a:gd name="T11" fmla="*/ 2147483647 h 478"/>
                  <a:gd name="T12" fmla="*/ 2147483647 w 693"/>
                  <a:gd name="T13" fmla="*/ 2147483647 h 478"/>
                  <a:gd name="T14" fmla="*/ 2147483647 w 693"/>
                  <a:gd name="T15" fmla="*/ 2147483647 h 478"/>
                  <a:gd name="T16" fmla="*/ 2147483647 w 693"/>
                  <a:gd name="T17" fmla="*/ 2147483647 h 478"/>
                  <a:gd name="T18" fmla="*/ 0 w 693"/>
                  <a:gd name="T19" fmla="*/ 2147483647 h 478"/>
                  <a:gd name="T20" fmla="*/ 2147483647 w 693"/>
                  <a:gd name="T21" fmla="*/ 2147483647 h 478"/>
                  <a:gd name="T22" fmla="*/ 2147483647 w 693"/>
                  <a:gd name="T23" fmla="*/ 2147483647 h 478"/>
                  <a:gd name="T24" fmla="*/ 2147483647 w 693"/>
                  <a:gd name="T25" fmla="*/ 2147483647 h 478"/>
                  <a:gd name="T26" fmla="*/ 2147483647 w 693"/>
                  <a:gd name="T27" fmla="*/ 2147483647 h 478"/>
                  <a:gd name="T28" fmla="*/ 2147483647 w 693"/>
                  <a:gd name="T29" fmla="*/ 2147483647 h 478"/>
                  <a:gd name="T30" fmla="*/ 2147483647 w 693"/>
                  <a:gd name="T31" fmla="*/ 2147483647 h 478"/>
                  <a:gd name="T32" fmla="*/ 2147483647 w 693"/>
                  <a:gd name="T33" fmla="*/ 2147483647 h 478"/>
                  <a:gd name="T34" fmla="*/ 2147483647 w 693"/>
                  <a:gd name="T35" fmla="*/ 2147483647 h 478"/>
                  <a:gd name="T36" fmla="*/ 2147483647 w 693"/>
                  <a:gd name="T37" fmla="*/ 2147483647 h 478"/>
                  <a:gd name="T38" fmla="*/ 2147483647 w 693"/>
                  <a:gd name="T39" fmla="*/ 2147483647 h 478"/>
                  <a:gd name="T40" fmla="*/ 2147483647 w 693"/>
                  <a:gd name="T41" fmla="*/ 2147483647 h 478"/>
                  <a:gd name="T42" fmla="*/ 2147483647 w 693"/>
                  <a:gd name="T43" fmla="*/ 2147483647 h 478"/>
                  <a:gd name="T44" fmla="*/ 2147483647 w 693"/>
                  <a:gd name="T45" fmla="*/ 2147483647 h 478"/>
                  <a:gd name="T46" fmla="*/ 2147483647 w 693"/>
                  <a:gd name="T47" fmla="*/ 2147483647 h 478"/>
                  <a:gd name="T48" fmla="*/ 2147483647 w 693"/>
                  <a:gd name="T49" fmla="*/ 2147483647 h 478"/>
                  <a:gd name="T50" fmla="*/ 2147483647 w 693"/>
                  <a:gd name="T51" fmla="*/ 2147483647 h 478"/>
                  <a:gd name="T52" fmla="*/ 2147483647 w 693"/>
                  <a:gd name="T53" fmla="*/ 2147483647 h 478"/>
                  <a:gd name="T54" fmla="*/ 2147483647 w 693"/>
                  <a:gd name="T55" fmla="*/ 2147483647 h 478"/>
                  <a:gd name="T56" fmla="*/ 2147483647 w 693"/>
                  <a:gd name="T57" fmla="*/ 2147483647 h 478"/>
                  <a:gd name="T58" fmla="*/ 2147483647 w 693"/>
                  <a:gd name="T59" fmla="*/ 2147483647 h 478"/>
                  <a:gd name="T60" fmla="*/ 2147483647 w 693"/>
                  <a:gd name="T61" fmla="*/ 2147483647 h 478"/>
                  <a:gd name="T62" fmla="*/ 2147483647 w 693"/>
                  <a:gd name="T63" fmla="*/ 2147483647 h 478"/>
                  <a:gd name="T64" fmla="*/ 2147483647 w 693"/>
                  <a:gd name="T65" fmla="*/ 2147483647 h 478"/>
                  <a:gd name="T66" fmla="*/ 2147483647 w 693"/>
                  <a:gd name="T67" fmla="*/ 2147483647 h 47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93"/>
                  <a:gd name="T103" fmla="*/ 0 h 478"/>
                  <a:gd name="T104" fmla="*/ 693 w 693"/>
                  <a:gd name="T105" fmla="*/ 478 h 47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93" h="478">
                    <a:moveTo>
                      <a:pt x="693" y="21"/>
                    </a:moveTo>
                    <a:lnTo>
                      <a:pt x="657" y="32"/>
                    </a:lnTo>
                    <a:lnTo>
                      <a:pt x="611" y="11"/>
                    </a:lnTo>
                    <a:lnTo>
                      <a:pt x="551" y="5"/>
                    </a:lnTo>
                    <a:lnTo>
                      <a:pt x="536" y="0"/>
                    </a:lnTo>
                    <a:lnTo>
                      <a:pt x="497" y="3"/>
                    </a:lnTo>
                    <a:lnTo>
                      <a:pt x="449" y="26"/>
                    </a:lnTo>
                    <a:lnTo>
                      <a:pt x="409" y="55"/>
                    </a:lnTo>
                    <a:lnTo>
                      <a:pt x="376" y="86"/>
                    </a:lnTo>
                    <a:lnTo>
                      <a:pt x="346" y="97"/>
                    </a:lnTo>
                    <a:lnTo>
                      <a:pt x="294" y="97"/>
                    </a:lnTo>
                    <a:lnTo>
                      <a:pt x="255" y="96"/>
                    </a:lnTo>
                    <a:lnTo>
                      <a:pt x="173" y="107"/>
                    </a:lnTo>
                    <a:lnTo>
                      <a:pt x="102" y="109"/>
                    </a:lnTo>
                    <a:lnTo>
                      <a:pt x="77" y="113"/>
                    </a:lnTo>
                    <a:lnTo>
                      <a:pt x="54" y="96"/>
                    </a:lnTo>
                    <a:lnTo>
                      <a:pt x="63" y="65"/>
                    </a:lnTo>
                    <a:lnTo>
                      <a:pt x="38" y="61"/>
                    </a:lnTo>
                    <a:lnTo>
                      <a:pt x="0" y="80"/>
                    </a:lnTo>
                    <a:lnTo>
                      <a:pt x="0" y="121"/>
                    </a:lnTo>
                    <a:lnTo>
                      <a:pt x="11" y="165"/>
                    </a:lnTo>
                    <a:lnTo>
                      <a:pt x="33" y="192"/>
                    </a:lnTo>
                    <a:lnTo>
                      <a:pt x="65" y="222"/>
                    </a:lnTo>
                    <a:lnTo>
                      <a:pt x="44" y="247"/>
                    </a:lnTo>
                    <a:lnTo>
                      <a:pt x="25" y="301"/>
                    </a:lnTo>
                    <a:lnTo>
                      <a:pt x="29" y="337"/>
                    </a:lnTo>
                    <a:lnTo>
                      <a:pt x="29" y="351"/>
                    </a:lnTo>
                    <a:lnTo>
                      <a:pt x="84" y="384"/>
                    </a:lnTo>
                    <a:lnTo>
                      <a:pt x="102" y="443"/>
                    </a:lnTo>
                    <a:lnTo>
                      <a:pt x="107" y="478"/>
                    </a:lnTo>
                    <a:lnTo>
                      <a:pt x="111" y="478"/>
                    </a:lnTo>
                    <a:lnTo>
                      <a:pt x="136" y="474"/>
                    </a:lnTo>
                    <a:lnTo>
                      <a:pt x="169" y="462"/>
                    </a:lnTo>
                    <a:lnTo>
                      <a:pt x="215" y="455"/>
                    </a:lnTo>
                    <a:lnTo>
                      <a:pt x="255" y="437"/>
                    </a:lnTo>
                    <a:lnTo>
                      <a:pt x="276" y="426"/>
                    </a:lnTo>
                    <a:lnTo>
                      <a:pt x="301" y="426"/>
                    </a:lnTo>
                    <a:lnTo>
                      <a:pt x="324" y="441"/>
                    </a:lnTo>
                    <a:lnTo>
                      <a:pt x="357" y="445"/>
                    </a:lnTo>
                    <a:lnTo>
                      <a:pt x="401" y="455"/>
                    </a:lnTo>
                    <a:lnTo>
                      <a:pt x="444" y="441"/>
                    </a:lnTo>
                    <a:lnTo>
                      <a:pt x="468" y="410"/>
                    </a:lnTo>
                    <a:lnTo>
                      <a:pt x="467" y="368"/>
                    </a:lnTo>
                    <a:lnTo>
                      <a:pt x="490" y="364"/>
                    </a:lnTo>
                    <a:lnTo>
                      <a:pt x="495" y="359"/>
                    </a:lnTo>
                    <a:lnTo>
                      <a:pt x="505" y="345"/>
                    </a:lnTo>
                    <a:lnTo>
                      <a:pt x="534" y="337"/>
                    </a:lnTo>
                    <a:lnTo>
                      <a:pt x="570" y="314"/>
                    </a:lnTo>
                    <a:lnTo>
                      <a:pt x="612" y="324"/>
                    </a:lnTo>
                    <a:lnTo>
                      <a:pt x="659" y="311"/>
                    </a:lnTo>
                    <a:lnTo>
                      <a:pt x="674" y="309"/>
                    </a:lnTo>
                    <a:lnTo>
                      <a:pt x="672" y="295"/>
                    </a:lnTo>
                    <a:lnTo>
                      <a:pt x="657" y="282"/>
                    </a:lnTo>
                    <a:lnTo>
                      <a:pt x="643" y="270"/>
                    </a:lnTo>
                    <a:lnTo>
                      <a:pt x="634" y="253"/>
                    </a:lnTo>
                    <a:lnTo>
                      <a:pt x="620" y="240"/>
                    </a:lnTo>
                    <a:lnTo>
                      <a:pt x="611" y="240"/>
                    </a:lnTo>
                    <a:lnTo>
                      <a:pt x="603" y="232"/>
                    </a:lnTo>
                    <a:lnTo>
                      <a:pt x="616" y="218"/>
                    </a:lnTo>
                    <a:lnTo>
                      <a:pt x="620" y="209"/>
                    </a:lnTo>
                    <a:lnTo>
                      <a:pt x="626" y="197"/>
                    </a:lnTo>
                    <a:lnTo>
                      <a:pt x="641" y="190"/>
                    </a:lnTo>
                    <a:lnTo>
                      <a:pt x="637" y="155"/>
                    </a:lnTo>
                    <a:lnTo>
                      <a:pt x="634" y="126"/>
                    </a:lnTo>
                    <a:lnTo>
                      <a:pt x="653" y="94"/>
                    </a:lnTo>
                    <a:lnTo>
                      <a:pt x="687" y="78"/>
                    </a:lnTo>
                    <a:lnTo>
                      <a:pt x="693" y="53"/>
                    </a:lnTo>
                    <a:lnTo>
                      <a:pt x="693" y="21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81" name="Freeform 210">
                <a:extLst>
                  <a:ext uri="{FF2B5EF4-FFF2-40B4-BE49-F238E27FC236}">
                    <a16:creationId xmlns:a16="http://schemas.microsoft.com/office/drawing/2014/main" id="{6198423D-FA50-42DF-B8EB-DA54DF7B5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8563" y="4818596"/>
                <a:ext cx="856983" cy="715251"/>
              </a:xfrm>
              <a:custGeom>
                <a:avLst/>
                <a:gdLst>
                  <a:gd name="T0" fmla="*/ 2147483647 w 714"/>
                  <a:gd name="T1" fmla="*/ 2147483647 h 657"/>
                  <a:gd name="T2" fmla="*/ 2147483647 w 714"/>
                  <a:gd name="T3" fmla="*/ 2147483647 h 657"/>
                  <a:gd name="T4" fmla="*/ 2147483647 w 714"/>
                  <a:gd name="T5" fmla="*/ 2147483647 h 657"/>
                  <a:gd name="T6" fmla="*/ 2147483647 w 714"/>
                  <a:gd name="T7" fmla="*/ 2147483647 h 657"/>
                  <a:gd name="T8" fmla="*/ 2147483647 w 714"/>
                  <a:gd name="T9" fmla="*/ 2147483647 h 657"/>
                  <a:gd name="T10" fmla="*/ 2147483647 w 714"/>
                  <a:gd name="T11" fmla="*/ 2147483647 h 657"/>
                  <a:gd name="T12" fmla="*/ 2147483647 w 714"/>
                  <a:gd name="T13" fmla="*/ 2147483647 h 657"/>
                  <a:gd name="T14" fmla="*/ 2147483647 w 714"/>
                  <a:gd name="T15" fmla="*/ 2147483647 h 657"/>
                  <a:gd name="T16" fmla="*/ 2147483647 w 714"/>
                  <a:gd name="T17" fmla="*/ 2147483647 h 657"/>
                  <a:gd name="T18" fmla="*/ 2147483647 w 714"/>
                  <a:gd name="T19" fmla="*/ 2147483647 h 657"/>
                  <a:gd name="T20" fmla="*/ 2147483647 w 714"/>
                  <a:gd name="T21" fmla="*/ 2147483647 h 657"/>
                  <a:gd name="T22" fmla="*/ 2147483647 w 714"/>
                  <a:gd name="T23" fmla="*/ 2147483647 h 657"/>
                  <a:gd name="T24" fmla="*/ 2147483647 w 714"/>
                  <a:gd name="T25" fmla="*/ 2147483647 h 657"/>
                  <a:gd name="T26" fmla="*/ 2147483647 w 714"/>
                  <a:gd name="T27" fmla="*/ 2147483647 h 657"/>
                  <a:gd name="T28" fmla="*/ 2147483647 w 714"/>
                  <a:gd name="T29" fmla="*/ 2147483647 h 657"/>
                  <a:gd name="T30" fmla="*/ 2147483647 w 714"/>
                  <a:gd name="T31" fmla="*/ 2147483647 h 657"/>
                  <a:gd name="T32" fmla="*/ 2147483647 w 714"/>
                  <a:gd name="T33" fmla="*/ 2147483647 h 657"/>
                  <a:gd name="T34" fmla="*/ 2147483647 w 714"/>
                  <a:gd name="T35" fmla="*/ 2147483647 h 657"/>
                  <a:gd name="T36" fmla="*/ 2147483647 w 714"/>
                  <a:gd name="T37" fmla="*/ 2147483647 h 657"/>
                  <a:gd name="T38" fmla="*/ 2147483647 w 714"/>
                  <a:gd name="T39" fmla="*/ 2147483647 h 657"/>
                  <a:gd name="T40" fmla="*/ 2147483647 w 714"/>
                  <a:gd name="T41" fmla="*/ 2147483647 h 657"/>
                  <a:gd name="T42" fmla="*/ 2147483647 w 714"/>
                  <a:gd name="T43" fmla="*/ 2147483647 h 657"/>
                  <a:gd name="T44" fmla="*/ 2147483647 w 714"/>
                  <a:gd name="T45" fmla="*/ 2147483647 h 657"/>
                  <a:gd name="T46" fmla="*/ 2147483647 w 714"/>
                  <a:gd name="T47" fmla="*/ 2147483647 h 657"/>
                  <a:gd name="T48" fmla="*/ 2147483647 w 714"/>
                  <a:gd name="T49" fmla="*/ 2147483647 h 657"/>
                  <a:gd name="T50" fmla="*/ 2147483647 w 714"/>
                  <a:gd name="T51" fmla="*/ 2147483647 h 657"/>
                  <a:gd name="T52" fmla="*/ 2147483647 w 714"/>
                  <a:gd name="T53" fmla="*/ 2147483647 h 657"/>
                  <a:gd name="T54" fmla="*/ 2147483647 w 714"/>
                  <a:gd name="T55" fmla="*/ 2147483647 h 657"/>
                  <a:gd name="T56" fmla="*/ 2147483647 w 714"/>
                  <a:gd name="T57" fmla="*/ 2147483647 h 657"/>
                  <a:gd name="T58" fmla="*/ 2147483647 w 714"/>
                  <a:gd name="T59" fmla="*/ 2147483647 h 657"/>
                  <a:gd name="T60" fmla="*/ 2147483647 w 714"/>
                  <a:gd name="T61" fmla="*/ 2147483647 h 657"/>
                  <a:gd name="T62" fmla="*/ 2147483647 w 714"/>
                  <a:gd name="T63" fmla="*/ 2147483647 h 657"/>
                  <a:gd name="T64" fmla="*/ 2147483647 w 714"/>
                  <a:gd name="T65" fmla="*/ 2147483647 h 657"/>
                  <a:gd name="T66" fmla="*/ 2147483647 w 714"/>
                  <a:gd name="T67" fmla="*/ 2147483647 h 657"/>
                  <a:gd name="T68" fmla="*/ 2147483647 w 714"/>
                  <a:gd name="T69" fmla="*/ 2147483647 h 657"/>
                  <a:gd name="T70" fmla="*/ 2147483647 w 714"/>
                  <a:gd name="T71" fmla="*/ 2147483647 h 657"/>
                  <a:gd name="T72" fmla="*/ 2147483647 w 714"/>
                  <a:gd name="T73" fmla="*/ 2147483647 h 657"/>
                  <a:gd name="T74" fmla="*/ 2147483647 w 714"/>
                  <a:gd name="T75" fmla="*/ 2147483647 h 657"/>
                  <a:gd name="T76" fmla="*/ 2147483647 w 714"/>
                  <a:gd name="T77" fmla="*/ 2147483647 h 657"/>
                  <a:gd name="T78" fmla="*/ 2147483647 w 714"/>
                  <a:gd name="T79" fmla="*/ 2147483647 h 657"/>
                  <a:gd name="T80" fmla="*/ 2147483647 w 714"/>
                  <a:gd name="T81" fmla="*/ 2147483647 h 657"/>
                  <a:gd name="T82" fmla="*/ 2147483647 w 714"/>
                  <a:gd name="T83" fmla="*/ 2147483647 h 657"/>
                  <a:gd name="T84" fmla="*/ 2147483647 w 714"/>
                  <a:gd name="T85" fmla="*/ 2147483647 h 657"/>
                  <a:gd name="T86" fmla="*/ 2147483647 w 714"/>
                  <a:gd name="T87" fmla="*/ 2147483647 h 657"/>
                  <a:gd name="T88" fmla="*/ 2147483647 w 714"/>
                  <a:gd name="T89" fmla="*/ 2147483647 h 657"/>
                  <a:gd name="T90" fmla="*/ 2147483647 w 714"/>
                  <a:gd name="T91" fmla="*/ 2147483647 h 657"/>
                  <a:gd name="T92" fmla="*/ 2147483647 w 714"/>
                  <a:gd name="T93" fmla="*/ 2147483647 h 65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14"/>
                  <a:gd name="T142" fmla="*/ 0 h 657"/>
                  <a:gd name="T143" fmla="*/ 714 w 714"/>
                  <a:gd name="T144" fmla="*/ 657 h 65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14" h="657">
                    <a:moveTo>
                      <a:pt x="684" y="0"/>
                    </a:moveTo>
                    <a:lnTo>
                      <a:pt x="661" y="4"/>
                    </a:lnTo>
                    <a:lnTo>
                      <a:pt x="662" y="46"/>
                    </a:lnTo>
                    <a:lnTo>
                      <a:pt x="638" y="77"/>
                    </a:lnTo>
                    <a:lnTo>
                      <a:pt x="595" y="91"/>
                    </a:lnTo>
                    <a:lnTo>
                      <a:pt x="551" y="81"/>
                    </a:lnTo>
                    <a:lnTo>
                      <a:pt x="518" y="77"/>
                    </a:lnTo>
                    <a:lnTo>
                      <a:pt x="495" y="62"/>
                    </a:lnTo>
                    <a:lnTo>
                      <a:pt x="470" y="62"/>
                    </a:lnTo>
                    <a:lnTo>
                      <a:pt x="449" y="73"/>
                    </a:lnTo>
                    <a:lnTo>
                      <a:pt x="409" y="91"/>
                    </a:lnTo>
                    <a:lnTo>
                      <a:pt x="363" y="98"/>
                    </a:lnTo>
                    <a:lnTo>
                      <a:pt x="330" y="110"/>
                    </a:lnTo>
                    <a:lnTo>
                      <a:pt x="305" y="114"/>
                    </a:lnTo>
                    <a:lnTo>
                      <a:pt x="301" y="114"/>
                    </a:lnTo>
                    <a:lnTo>
                      <a:pt x="288" y="119"/>
                    </a:lnTo>
                    <a:lnTo>
                      <a:pt x="261" y="150"/>
                    </a:lnTo>
                    <a:lnTo>
                      <a:pt x="215" y="156"/>
                    </a:lnTo>
                    <a:lnTo>
                      <a:pt x="179" y="173"/>
                    </a:lnTo>
                    <a:lnTo>
                      <a:pt x="159" y="198"/>
                    </a:lnTo>
                    <a:lnTo>
                      <a:pt x="117" y="206"/>
                    </a:lnTo>
                    <a:lnTo>
                      <a:pt x="92" y="214"/>
                    </a:lnTo>
                    <a:lnTo>
                      <a:pt x="85" y="215"/>
                    </a:lnTo>
                    <a:lnTo>
                      <a:pt x="92" y="235"/>
                    </a:lnTo>
                    <a:lnTo>
                      <a:pt x="92" y="265"/>
                    </a:lnTo>
                    <a:lnTo>
                      <a:pt x="67" y="292"/>
                    </a:lnTo>
                    <a:lnTo>
                      <a:pt x="50" y="331"/>
                    </a:lnTo>
                    <a:lnTo>
                      <a:pt x="33" y="350"/>
                    </a:lnTo>
                    <a:lnTo>
                      <a:pt x="29" y="375"/>
                    </a:lnTo>
                    <a:lnTo>
                      <a:pt x="17" y="386"/>
                    </a:lnTo>
                    <a:lnTo>
                      <a:pt x="0" y="402"/>
                    </a:lnTo>
                    <a:lnTo>
                      <a:pt x="6" y="406"/>
                    </a:lnTo>
                    <a:lnTo>
                      <a:pt x="17" y="442"/>
                    </a:lnTo>
                    <a:lnTo>
                      <a:pt x="38" y="454"/>
                    </a:lnTo>
                    <a:lnTo>
                      <a:pt x="77" y="505"/>
                    </a:lnTo>
                    <a:lnTo>
                      <a:pt x="81" y="486"/>
                    </a:lnTo>
                    <a:lnTo>
                      <a:pt x="113" y="498"/>
                    </a:lnTo>
                    <a:lnTo>
                      <a:pt x="123" y="513"/>
                    </a:lnTo>
                    <a:lnTo>
                      <a:pt x="102" y="521"/>
                    </a:lnTo>
                    <a:lnTo>
                      <a:pt x="81" y="521"/>
                    </a:lnTo>
                    <a:lnTo>
                      <a:pt x="109" y="557"/>
                    </a:lnTo>
                    <a:lnTo>
                      <a:pt x="127" y="582"/>
                    </a:lnTo>
                    <a:lnTo>
                      <a:pt x="136" y="596"/>
                    </a:lnTo>
                    <a:lnTo>
                      <a:pt x="150" y="592"/>
                    </a:lnTo>
                    <a:lnTo>
                      <a:pt x="154" y="582"/>
                    </a:lnTo>
                    <a:lnTo>
                      <a:pt x="159" y="582"/>
                    </a:lnTo>
                    <a:lnTo>
                      <a:pt x="194" y="592"/>
                    </a:lnTo>
                    <a:lnTo>
                      <a:pt x="232" y="582"/>
                    </a:lnTo>
                    <a:lnTo>
                      <a:pt x="259" y="584"/>
                    </a:lnTo>
                    <a:lnTo>
                      <a:pt x="288" y="576"/>
                    </a:lnTo>
                    <a:lnTo>
                      <a:pt x="309" y="582"/>
                    </a:lnTo>
                    <a:lnTo>
                      <a:pt x="321" y="569"/>
                    </a:lnTo>
                    <a:lnTo>
                      <a:pt x="338" y="584"/>
                    </a:lnTo>
                    <a:lnTo>
                      <a:pt x="355" y="596"/>
                    </a:lnTo>
                    <a:lnTo>
                      <a:pt x="380" y="596"/>
                    </a:lnTo>
                    <a:lnTo>
                      <a:pt x="376" y="615"/>
                    </a:lnTo>
                    <a:lnTo>
                      <a:pt x="357" y="623"/>
                    </a:lnTo>
                    <a:lnTo>
                      <a:pt x="376" y="630"/>
                    </a:lnTo>
                    <a:lnTo>
                      <a:pt x="411" y="624"/>
                    </a:lnTo>
                    <a:lnTo>
                      <a:pt x="440" y="619"/>
                    </a:lnTo>
                    <a:lnTo>
                      <a:pt x="467" y="644"/>
                    </a:lnTo>
                    <a:lnTo>
                      <a:pt x="499" y="657"/>
                    </a:lnTo>
                    <a:lnTo>
                      <a:pt x="495" y="644"/>
                    </a:lnTo>
                    <a:lnTo>
                      <a:pt x="488" y="598"/>
                    </a:lnTo>
                    <a:lnTo>
                      <a:pt x="486" y="576"/>
                    </a:lnTo>
                    <a:lnTo>
                      <a:pt x="467" y="569"/>
                    </a:lnTo>
                    <a:lnTo>
                      <a:pt x="455" y="569"/>
                    </a:lnTo>
                    <a:lnTo>
                      <a:pt x="436" y="557"/>
                    </a:lnTo>
                    <a:lnTo>
                      <a:pt x="421" y="544"/>
                    </a:lnTo>
                    <a:lnTo>
                      <a:pt x="405" y="544"/>
                    </a:lnTo>
                    <a:lnTo>
                      <a:pt x="390" y="521"/>
                    </a:lnTo>
                    <a:lnTo>
                      <a:pt x="371" y="523"/>
                    </a:lnTo>
                    <a:lnTo>
                      <a:pt x="351" y="515"/>
                    </a:lnTo>
                    <a:lnTo>
                      <a:pt x="330" y="513"/>
                    </a:lnTo>
                    <a:lnTo>
                      <a:pt x="305" y="504"/>
                    </a:lnTo>
                    <a:lnTo>
                      <a:pt x="294" y="490"/>
                    </a:lnTo>
                    <a:lnTo>
                      <a:pt x="315" y="486"/>
                    </a:lnTo>
                    <a:lnTo>
                      <a:pt x="330" y="486"/>
                    </a:lnTo>
                    <a:lnTo>
                      <a:pt x="338" y="479"/>
                    </a:lnTo>
                    <a:lnTo>
                      <a:pt x="346" y="471"/>
                    </a:lnTo>
                    <a:lnTo>
                      <a:pt x="342" y="467"/>
                    </a:lnTo>
                    <a:lnTo>
                      <a:pt x="330" y="444"/>
                    </a:lnTo>
                    <a:lnTo>
                      <a:pt x="330" y="427"/>
                    </a:lnTo>
                    <a:lnTo>
                      <a:pt x="351" y="427"/>
                    </a:lnTo>
                    <a:lnTo>
                      <a:pt x="363" y="438"/>
                    </a:lnTo>
                    <a:lnTo>
                      <a:pt x="363" y="452"/>
                    </a:lnTo>
                    <a:lnTo>
                      <a:pt x="371" y="454"/>
                    </a:lnTo>
                    <a:lnTo>
                      <a:pt x="380" y="446"/>
                    </a:lnTo>
                    <a:lnTo>
                      <a:pt x="374" y="431"/>
                    </a:lnTo>
                    <a:lnTo>
                      <a:pt x="361" y="411"/>
                    </a:lnTo>
                    <a:lnTo>
                      <a:pt x="342" y="394"/>
                    </a:lnTo>
                    <a:lnTo>
                      <a:pt x="319" y="377"/>
                    </a:lnTo>
                    <a:lnTo>
                      <a:pt x="305" y="350"/>
                    </a:lnTo>
                    <a:lnTo>
                      <a:pt x="290" y="335"/>
                    </a:lnTo>
                    <a:lnTo>
                      <a:pt x="282" y="308"/>
                    </a:lnTo>
                    <a:lnTo>
                      <a:pt x="278" y="275"/>
                    </a:lnTo>
                    <a:lnTo>
                      <a:pt x="282" y="246"/>
                    </a:lnTo>
                    <a:lnTo>
                      <a:pt x="301" y="239"/>
                    </a:lnTo>
                    <a:lnTo>
                      <a:pt x="311" y="231"/>
                    </a:lnTo>
                    <a:lnTo>
                      <a:pt x="305" y="248"/>
                    </a:lnTo>
                    <a:lnTo>
                      <a:pt x="309" y="256"/>
                    </a:lnTo>
                    <a:lnTo>
                      <a:pt x="336" y="269"/>
                    </a:lnTo>
                    <a:lnTo>
                      <a:pt x="361" y="283"/>
                    </a:lnTo>
                    <a:lnTo>
                      <a:pt x="374" y="308"/>
                    </a:lnTo>
                    <a:lnTo>
                      <a:pt x="401" y="325"/>
                    </a:lnTo>
                    <a:lnTo>
                      <a:pt x="411" y="315"/>
                    </a:lnTo>
                    <a:lnTo>
                      <a:pt x="388" y="302"/>
                    </a:lnTo>
                    <a:lnTo>
                      <a:pt x="380" y="279"/>
                    </a:lnTo>
                    <a:lnTo>
                      <a:pt x="388" y="275"/>
                    </a:lnTo>
                    <a:lnTo>
                      <a:pt x="411" y="283"/>
                    </a:lnTo>
                    <a:lnTo>
                      <a:pt x="426" y="300"/>
                    </a:lnTo>
                    <a:lnTo>
                      <a:pt x="445" y="315"/>
                    </a:lnTo>
                    <a:lnTo>
                      <a:pt x="440" y="290"/>
                    </a:lnTo>
                    <a:lnTo>
                      <a:pt x="415" y="275"/>
                    </a:lnTo>
                    <a:lnTo>
                      <a:pt x="422" y="256"/>
                    </a:lnTo>
                    <a:lnTo>
                      <a:pt x="434" y="256"/>
                    </a:lnTo>
                    <a:lnTo>
                      <a:pt x="455" y="258"/>
                    </a:lnTo>
                    <a:lnTo>
                      <a:pt x="474" y="269"/>
                    </a:lnTo>
                    <a:lnTo>
                      <a:pt x="482" y="275"/>
                    </a:lnTo>
                    <a:lnTo>
                      <a:pt x="474" y="263"/>
                    </a:lnTo>
                    <a:lnTo>
                      <a:pt x="467" y="254"/>
                    </a:lnTo>
                    <a:lnTo>
                      <a:pt x="451" y="246"/>
                    </a:lnTo>
                    <a:lnTo>
                      <a:pt x="421" y="239"/>
                    </a:lnTo>
                    <a:lnTo>
                      <a:pt x="397" y="219"/>
                    </a:lnTo>
                    <a:lnTo>
                      <a:pt x="426" y="198"/>
                    </a:lnTo>
                    <a:lnTo>
                      <a:pt x="463" y="183"/>
                    </a:lnTo>
                    <a:lnTo>
                      <a:pt x="482" y="162"/>
                    </a:lnTo>
                    <a:lnTo>
                      <a:pt x="503" y="166"/>
                    </a:lnTo>
                    <a:lnTo>
                      <a:pt x="522" y="164"/>
                    </a:lnTo>
                    <a:lnTo>
                      <a:pt x="532" y="158"/>
                    </a:lnTo>
                    <a:lnTo>
                      <a:pt x="549" y="142"/>
                    </a:lnTo>
                    <a:lnTo>
                      <a:pt x="570" y="142"/>
                    </a:lnTo>
                    <a:lnTo>
                      <a:pt x="586" y="142"/>
                    </a:lnTo>
                    <a:lnTo>
                      <a:pt x="653" y="154"/>
                    </a:lnTo>
                    <a:lnTo>
                      <a:pt x="676" y="166"/>
                    </a:lnTo>
                    <a:lnTo>
                      <a:pt x="695" y="133"/>
                    </a:lnTo>
                    <a:lnTo>
                      <a:pt x="695" y="98"/>
                    </a:lnTo>
                    <a:lnTo>
                      <a:pt x="695" y="66"/>
                    </a:lnTo>
                    <a:lnTo>
                      <a:pt x="714" y="46"/>
                    </a:lnTo>
                    <a:lnTo>
                      <a:pt x="712" y="22"/>
                    </a:lnTo>
                    <a:lnTo>
                      <a:pt x="691" y="10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rgbClr val="1D527F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82" name="Freeform 211">
                <a:extLst>
                  <a:ext uri="{FF2B5EF4-FFF2-40B4-BE49-F238E27FC236}">
                    <a16:creationId xmlns:a16="http://schemas.microsoft.com/office/drawing/2014/main" id="{D5A38253-EAD8-4217-B739-34A69F689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537" y="5247081"/>
                <a:ext cx="43349" cy="53352"/>
              </a:xfrm>
              <a:custGeom>
                <a:avLst/>
                <a:gdLst>
                  <a:gd name="T0" fmla="*/ 2147483647 w 41"/>
                  <a:gd name="T1" fmla="*/ 2147483647 h 50"/>
                  <a:gd name="T2" fmla="*/ 2147483647 w 41"/>
                  <a:gd name="T3" fmla="*/ 2147483647 h 50"/>
                  <a:gd name="T4" fmla="*/ 2147483647 w 41"/>
                  <a:gd name="T5" fmla="*/ 2147483647 h 50"/>
                  <a:gd name="T6" fmla="*/ 2147483647 w 41"/>
                  <a:gd name="T7" fmla="*/ 2147483647 h 50"/>
                  <a:gd name="T8" fmla="*/ 2147483647 w 41"/>
                  <a:gd name="T9" fmla="*/ 0 h 50"/>
                  <a:gd name="T10" fmla="*/ 0 w 41"/>
                  <a:gd name="T11" fmla="*/ 2147483647 h 50"/>
                  <a:gd name="T12" fmla="*/ 2147483647 w 41"/>
                  <a:gd name="T13" fmla="*/ 2147483647 h 50"/>
                  <a:gd name="T14" fmla="*/ 2147483647 w 41"/>
                  <a:gd name="T15" fmla="*/ 2147483647 h 50"/>
                  <a:gd name="T16" fmla="*/ 2147483647 w 41"/>
                  <a:gd name="T17" fmla="*/ 2147483647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50"/>
                  <a:gd name="T29" fmla="*/ 41 w 41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50">
                    <a:moveTo>
                      <a:pt x="37" y="46"/>
                    </a:moveTo>
                    <a:lnTo>
                      <a:pt x="41" y="42"/>
                    </a:lnTo>
                    <a:lnTo>
                      <a:pt x="31" y="27"/>
                    </a:lnTo>
                    <a:lnTo>
                      <a:pt x="22" y="10"/>
                    </a:lnTo>
                    <a:lnTo>
                      <a:pt x="10" y="0"/>
                    </a:lnTo>
                    <a:lnTo>
                      <a:pt x="0" y="6"/>
                    </a:lnTo>
                    <a:lnTo>
                      <a:pt x="16" y="37"/>
                    </a:lnTo>
                    <a:lnTo>
                      <a:pt x="29" y="50"/>
                    </a:lnTo>
                    <a:lnTo>
                      <a:pt x="37" y="46"/>
                    </a:lnTo>
                    <a:close/>
                  </a:path>
                </a:pathLst>
              </a:custGeom>
              <a:solidFill>
                <a:srgbClr val="DBD7D2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83" name="Freeform 212">
                <a:extLst>
                  <a:ext uri="{FF2B5EF4-FFF2-40B4-BE49-F238E27FC236}">
                    <a16:creationId xmlns:a16="http://schemas.microsoft.com/office/drawing/2014/main" id="{982BD107-B2D8-43F9-A2D7-854A583EA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537" y="5247081"/>
                <a:ext cx="63357" cy="60021"/>
              </a:xfrm>
              <a:custGeom>
                <a:avLst/>
                <a:gdLst>
                  <a:gd name="T0" fmla="*/ 2147483647 w 50"/>
                  <a:gd name="T1" fmla="*/ 2147483647 h 60"/>
                  <a:gd name="T2" fmla="*/ 2147483647 w 50"/>
                  <a:gd name="T3" fmla="*/ 2147483647 h 60"/>
                  <a:gd name="T4" fmla="*/ 2147483647 w 50"/>
                  <a:gd name="T5" fmla="*/ 2147483647 h 60"/>
                  <a:gd name="T6" fmla="*/ 2147483647 w 50"/>
                  <a:gd name="T7" fmla="*/ 2147483647 h 60"/>
                  <a:gd name="T8" fmla="*/ 2147483647 w 50"/>
                  <a:gd name="T9" fmla="*/ 0 h 60"/>
                  <a:gd name="T10" fmla="*/ 0 w 50"/>
                  <a:gd name="T11" fmla="*/ 2147483647 h 60"/>
                  <a:gd name="T12" fmla="*/ 2147483647 w 50"/>
                  <a:gd name="T13" fmla="*/ 2147483647 h 60"/>
                  <a:gd name="T14" fmla="*/ 2147483647 w 50"/>
                  <a:gd name="T15" fmla="*/ 2147483647 h 60"/>
                  <a:gd name="T16" fmla="*/ 2147483647 w 50"/>
                  <a:gd name="T17" fmla="*/ 2147483647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60"/>
                  <a:gd name="T29" fmla="*/ 50 w 50"/>
                  <a:gd name="T30" fmla="*/ 60 h 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60">
                    <a:moveTo>
                      <a:pt x="47" y="56"/>
                    </a:moveTo>
                    <a:lnTo>
                      <a:pt x="50" y="50"/>
                    </a:lnTo>
                    <a:lnTo>
                      <a:pt x="37" y="31"/>
                    </a:lnTo>
                    <a:lnTo>
                      <a:pt x="25" y="10"/>
                    </a:lnTo>
                    <a:lnTo>
                      <a:pt x="14" y="0"/>
                    </a:lnTo>
                    <a:lnTo>
                      <a:pt x="0" y="8"/>
                    </a:lnTo>
                    <a:lnTo>
                      <a:pt x="20" y="44"/>
                    </a:lnTo>
                    <a:lnTo>
                      <a:pt x="35" y="60"/>
                    </a:lnTo>
                    <a:lnTo>
                      <a:pt x="47" y="56"/>
                    </a:lnTo>
                    <a:close/>
                  </a:path>
                </a:pathLst>
              </a:custGeom>
              <a:solidFill>
                <a:srgbClr val="1D527F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84" name="Freeform 213">
                <a:extLst>
                  <a:ext uri="{FF2B5EF4-FFF2-40B4-BE49-F238E27FC236}">
                    <a16:creationId xmlns:a16="http://schemas.microsoft.com/office/drawing/2014/main" id="{19B0FE34-98DE-4AD8-B27D-1C6CE0E2B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3624" y="5457154"/>
                <a:ext cx="355132" cy="306774"/>
              </a:xfrm>
              <a:custGeom>
                <a:avLst/>
                <a:gdLst>
                  <a:gd name="T0" fmla="*/ 2147483647 w 296"/>
                  <a:gd name="T1" fmla="*/ 0 h 280"/>
                  <a:gd name="T2" fmla="*/ 2147483647 w 296"/>
                  <a:gd name="T3" fmla="*/ 2147483647 h 280"/>
                  <a:gd name="T4" fmla="*/ 2147483647 w 296"/>
                  <a:gd name="T5" fmla="*/ 2147483647 h 280"/>
                  <a:gd name="T6" fmla="*/ 2147483647 w 296"/>
                  <a:gd name="T7" fmla="*/ 2147483647 h 280"/>
                  <a:gd name="T8" fmla="*/ 2147483647 w 296"/>
                  <a:gd name="T9" fmla="*/ 2147483647 h 280"/>
                  <a:gd name="T10" fmla="*/ 2147483647 w 296"/>
                  <a:gd name="T11" fmla="*/ 2147483647 h 280"/>
                  <a:gd name="T12" fmla="*/ 0 w 296"/>
                  <a:gd name="T13" fmla="*/ 2147483647 h 280"/>
                  <a:gd name="T14" fmla="*/ 2147483647 w 296"/>
                  <a:gd name="T15" fmla="*/ 2147483647 h 280"/>
                  <a:gd name="T16" fmla="*/ 2147483647 w 296"/>
                  <a:gd name="T17" fmla="*/ 2147483647 h 280"/>
                  <a:gd name="T18" fmla="*/ 2147483647 w 296"/>
                  <a:gd name="T19" fmla="*/ 2147483647 h 280"/>
                  <a:gd name="T20" fmla="*/ 2147483647 w 296"/>
                  <a:gd name="T21" fmla="*/ 2147483647 h 280"/>
                  <a:gd name="T22" fmla="*/ 2147483647 w 296"/>
                  <a:gd name="T23" fmla="*/ 2147483647 h 280"/>
                  <a:gd name="T24" fmla="*/ 2147483647 w 296"/>
                  <a:gd name="T25" fmla="*/ 2147483647 h 280"/>
                  <a:gd name="T26" fmla="*/ 2147483647 w 296"/>
                  <a:gd name="T27" fmla="*/ 2147483647 h 280"/>
                  <a:gd name="T28" fmla="*/ 2147483647 w 296"/>
                  <a:gd name="T29" fmla="*/ 2147483647 h 280"/>
                  <a:gd name="T30" fmla="*/ 2147483647 w 296"/>
                  <a:gd name="T31" fmla="*/ 2147483647 h 280"/>
                  <a:gd name="T32" fmla="*/ 2147483647 w 296"/>
                  <a:gd name="T33" fmla="*/ 2147483647 h 280"/>
                  <a:gd name="T34" fmla="*/ 2147483647 w 296"/>
                  <a:gd name="T35" fmla="*/ 2147483647 h 280"/>
                  <a:gd name="T36" fmla="*/ 2147483647 w 296"/>
                  <a:gd name="T37" fmla="*/ 2147483647 h 280"/>
                  <a:gd name="T38" fmla="*/ 2147483647 w 296"/>
                  <a:gd name="T39" fmla="*/ 2147483647 h 280"/>
                  <a:gd name="T40" fmla="*/ 2147483647 w 296"/>
                  <a:gd name="T41" fmla="*/ 2147483647 h 280"/>
                  <a:gd name="T42" fmla="*/ 2147483647 w 296"/>
                  <a:gd name="T43" fmla="*/ 2147483647 h 280"/>
                  <a:gd name="T44" fmla="*/ 2147483647 w 296"/>
                  <a:gd name="T45" fmla="*/ 2147483647 h 280"/>
                  <a:gd name="T46" fmla="*/ 2147483647 w 296"/>
                  <a:gd name="T47" fmla="*/ 2147483647 h 280"/>
                  <a:gd name="T48" fmla="*/ 2147483647 w 296"/>
                  <a:gd name="T49" fmla="*/ 2147483647 h 280"/>
                  <a:gd name="T50" fmla="*/ 2147483647 w 296"/>
                  <a:gd name="T51" fmla="*/ 2147483647 h 280"/>
                  <a:gd name="T52" fmla="*/ 2147483647 w 296"/>
                  <a:gd name="T53" fmla="*/ 2147483647 h 280"/>
                  <a:gd name="T54" fmla="*/ 2147483647 w 296"/>
                  <a:gd name="T55" fmla="*/ 2147483647 h 280"/>
                  <a:gd name="T56" fmla="*/ 2147483647 w 296"/>
                  <a:gd name="T57" fmla="*/ 2147483647 h 280"/>
                  <a:gd name="T58" fmla="*/ 2147483647 w 296"/>
                  <a:gd name="T59" fmla="*/ 2147483647 h 280"/>
                  <a:gd name="T60" fmla="*/ 2147483647 w 296"/>
                  <a:gd name="T61" fmla="*/ 2147483647 h 280"/>
                  <a:gd name="T62" fmla="*/ 2147483647 w 296"/>
                  <a:gd name="T63" fmla="*/ 2147483647 h 280"/>
                  <a:gd name="T64" fmla="*/ 2147483647 w 296"/>
                  <a:gd name="T65" fmla="*/ 2147483647 h 280"/>
                  <a:gd name="T66" fmla="*/ 2147483647 w 296"/>
                  <a:gd name="T67" fmla="*/ 2147483647 h 280"/>
                  <a:gd name="T68" fmla="*/ 2147483647 w 296"/>
                  <a:gd name="T69" fmla="*/ 2147483647 h 280"/>
                  <a:gd name="T70" fmla="*/ 2147483647 w 296"/>
                  <a:gd name="T71" fmla="*/ 2147483647 h 280"/>
                  <a:gd name="T72" fmla="*/ 2147483647 w 296"/>
                  <a:gd name="T73" fmla="*/ 2147483647 h 280"/>
                  <a:gd name="T74" fmla="*/ 2147483647 w 296"/>
                  <a:gd name="T75" fmla="*/ 2147483647 h 280"/>
                  <a:gd name="T76" fmla="*/ 2147483647 w 296"/>
                  <a:gd name="T77" fmla="*/ 2147483647 h 280"/>
                  <a:gd name="T78" fmla="*/ 2147483647 w 296"/>
                  <a:gd name="T79" fmla="*/ 2147483647 h 280"/>
                  <a:gd name="T80" fmla="*/ 2147483647 w 296"/>
                  <a:gd name="T81" fmla="*/ 2147483647 h 280"/>
                  <a:gd name="T82" fmla="*/ 2147483647 w 296"/>
                  <a:gd name="T83" fmla="*/ 2147483647 h 280"/>
                  <a:gd name="T84" fmla="*/ 2147483647 w 296"/>
                  <a:gd name="T85" fmla="*/ 2147483647 h 280"/>
                  <a:gd name="T86" fmla="*/ 2147483647 w 296"/>
                  <a:gd name="T87" fmla="*/ 2147483647 h 280"/>
                  <a:gd name="T88" fmla="*/ 2147483647 w 296"/>
                  <a:gd name="T89" fmla="*/ 2147483647 h 280"/>
                  <a:gd name="T90" fmla="*/ 2147483647 w 296"/>
                  <a:gd name="T91" fmla="*/ 2147483647 h 280"/>
                  <a:gd name="T92" fmla="*/ 2147483647 w 296"/>
                  <a:gd name="T93" fmla="*/ 2147483647 h 280"/>
                  <a:gd name="T94" fmla="*/ 2147483647 w 296"/>
                  <a:gd name="T95" fmla="*/ 2147483647 h 280"/>
                  <a:gd name="T96" fmla="*/ 2147483647 w 296"/>
                  <a:gd name="T97" fmla="*/ 2147483647 h 280"/>
                  <a:gd name="T98" fmla="*/ 2147483647 w 296"/>
                  <a:gd name="T99" fmla="*/ 0 h 28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96"/>
                  <a:gd name="T151" fmla="*/ 0 h 280"/>
                  <a:gd name="T152" fmla="*/ 296 w 296"/>
                  <a:gd name="T153" fmla="*/ 280 h 28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96" h="280">
                    <a:moveTo>
                      <a:pt x="108" y="0"/>
                    </a:moveTo>
                    <a:lnTo>
                      <a:pt x="91" y="4"/>
                    </a:lnTo>
                    <a:lnTo>
                      <a:pt x="75" y="6"/>
                    </a:lnTo>
                    <a:lnTo>
                      <a:pt x="48" y="31"/>
                    </a:lnTo>
                    <a:lnTo>
                      <a:pt x="25" y="27"/>
                    </a:lnTo>
                    <a:lnTo>
                      <a:pt x="6" y="71"/>
                    </a:lnTo>
                    <a:lnTo>
                      <a:pt x="0" y="90"/>
                    </a:lnTo>
                    <a:lnTo>
                      <a:pt x="19" y="115"/>
                    </a:lnTo>
                    <a:lnTo>
                      <a:pt x="56" y="128"/>
                    </a:lnTo>
                    <a:lnTo>
                      <a:pt x="75" y="157"/>
                    </a:lnTo>
                    <a:lnTo>
                      <a:pt x="66" y="192"/>
                    </a:lnTo>
                    <a:lnTo>
                      <a:pt x="75" y="223"/>
                    </a:lnTo>
                    <a:lnTo>
                      <a:pt x="89" y="234"/>
                    </a:lnTo>
                    <a:lnTo>
                      <a:pt x="108" y="238"/>
                    </a:lnTo>
                    <a:lnTo>
                      <a:pt x="112" y="213"/>
                    </a:lnTo>
                    <a:lnTo>
                      <a:pt x="123" y="192"/>
                    </a:lnTo>
                    <a:lnTo>
                      <a:pt x="135" y="209"/>
                    </a:lnTo>
                    <a:lnTo>
                      <a:pt x="156" y="223"/>
                    </a:lnTo>
                    <a:lnTo>
                      <a:pt x="167" y="257"/>
                    </a:lnTo>
                    <a:lnTo>
                      <a:pt x="175" y="280"/>
                    </a:lnTo>
                    <a:lnTo>
                      <a:pt x="185" y="280"/>
                    </a:lnTo>
                    <a:lnTo>
                      <a:pt x="188" y="269"/>
                    </a:lnTo>
                    <a:lnTo>
                      <a:pt x="192" y="234"/>
                    </a:lnTo>
                    <a:lnTo>
                      <a:pt x="211" y="225"/>
                    </a:lnTo>
                    <a:lnTo>
                      <a:pt x="227" y="244"/>
                    </a:lnTo>
                    <a:lnTo>
                      <a:pt x="248" y="259"/>
                    </a:lnTo>
                    <a:lnTo>
                      <a:pt x="269" y="269"/>
                    </a:lnTo>
                    <a:lnTo>
                      <a:pt x="258" y="219"/>
                    </a:lnTo>
                    <a:lnTo>
                      <a:pt x="233" y="157"/>
                    </a:lnTo>
                    <a:lnTo>
                      <a:pt x="213" y="132"/>
                    </a:lnTo>
                    <a:lnTo>
                      <a:pt x="204" y="107"/>
                    </a:lnTo>
                    <a:lnTo>
                      <a:pt x="213" y="111"/>
                    </a:lnTo>
                    <a:lnTo>
                      <a:pt x="229" y="119"/>
                    </a:lnTo>
                    <a:lnTo>
                      <a:pt x="248" y="128"/>
                    </a:lnTo>
                    <a:lnTo>
                      <a:pt x="252" y="142"/>
                    </a:lnTo>
                    <a:lnTo>
                      <a:pt x="267" y="136"/>
                    </a:lnTo>
                    <a:lnTo>
                      <a:pt x="279" y="123"/>
                    </a:lnTo>
                    <a:lnTo>
                      <a:pt x="296" y="115"/>
                    </a:lnTo>
                    <a:lnTo>
                      <a:pt x="292" y="100"/>
                    </a:lnTo>
                    <a:lnTo>
                      <a:pt x="279" y="96"/>
                    </a:lnTo>
                    <a:lnTo>
                      <a:pt x="259" y="88"/>
                    </a:lnTo>
                    <a:lnTo>
                      <a:pt x="250" y="67"/>
                    </a:lnTo>
                    <a:lnTo>
                      <a:pt x="238" y="56"/>
                    </a:lnTo>
                    <a:lnTo>
                      <a:pt x="238" y="38"/>
                    </a:lnTo>
                    <a:lnTo>
                      <a:pt x="219" y="31"/>
                    </a:lnTo>
                    <a:lnTo>
                      <a:pt x="163" y="19"/>
                    </a:lnTo>
                    <a:lnTo>
                      <a:pt x="135" y="13"/>
                    </a:lnTo>
                    <a:lnTo>
                      <a:pt x="121" y="13"/>
                    </a:lnTo>
                    <a:lnTo>
                      <a:pt x="112" y="6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1D527F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85" name="Freeform 214">
                <a:extLst>
                  <a:ext uri="{FF2B5EF4-FFF2-40B4-BE49-F238E27FC236}">
                    <a16:creationId xmlns:a16="http://schemas.microsoft.com/office/drawing/2014/main" id="{DC7C496C-E095-41DD-A331-7D8B0C0D1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3864" y="5587200"/>
                <a:ext cx="25010" cy="41681"/>
              </a:xfrm>
              <a:custGeom>
                <a:avLst/>
                <a:gdLst>
                  <a:gd name="T0" fmla="*/ 2147483647 w 25"/>
                  <a:gd name="T1" fmla="*/ 2147483647 h 38"/>
                  <a:gd name="T2" fmla="*/ 2147483647 w 25"/>
                  <a:gd name="T3" fmla="*/ 2147483647 h 38"/>
                  <a:gd name="T4" fmla="*/ 2147483647 w 25"/>
                  <a:gd name="T5" fmla="*/ 0 h 38"/>
                  <a:gd name="T6" fmla="*/ 2147483647 w 25"/>
                  <a:gd name="T7" fmla="*/ 0 h 38"/>
                  <a:gd name="T8" fmla="*/ 2147483647 w 25"/>
                  <a:gd name="T9" fmla="*/ 2147483647 h 38"/>
                  <a:gd name="T10" fmla="*/ 0 w 25"/>
                  <a:gd name="T11" fmla="*/ 2147483647 h 38"/>
                  <a:gd name="T12" fmla="*/ 2147483647 w 25"/>
                  <a:gd name="T13" fmla="*/ 2147483647 h 38"/>
                  <a:gd name="T14" fmla="*/ 2147483647 w 25"/>
                  <a:gd name="T15" fmla="*/ 2147483647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38"/>
                  <a:gd name="T26" fmla="*/ 25 w 25"/>
                  <a:gd name="T27" fmla="*/ 38 h 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38">
                    <a:moveTo>
                      <a:pt x="11" y="38"/>
                    </a:moveTo>
                    <a:lnTo>
                      <a:pt x="25" y="33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1" y="6"/>
                    </a:lnTo>
                    <a:lnTo>
                      <a:pt x="0" y="17"/>
                    </a:lnTo>
                    <a:lnTo>
                      <a:pt x="2" y="34"/>
                    </a:lnTo>
                    <a:lnTo>
                      <a:pt x="11" y="38"/>
                    </a:lnTo>
                    <a:close/>
                  </a:path>
                </a:pathLst>
              </a:custGeom>
              <a:solidFill>
                <a:srgbClr val="1D527F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86" name="Freeform 215">
                <a:extLst>
                  <a:ext uri="{FF2B5EF4-FFF2-40B4-BE49-F238E27FC236}">
                    <a16:creationId xmlns:a16="http://schemas.microsoft.com/office/drawing/2014/main" id="{24606807-795B-45EE-805D-516EDFCA7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2152" y="5475494"/>
                <a:ext cx="45016" cy="41682"/>
              </a:xfrm>
              <a:custGeom>
                <a:avLst/>
                <a:gdLst>
                  <a:gd name="T0" fmla="*/ 2147483647 w 40"/>
                  <a:gd name="T1" fmla="*/ 2147483647 h 45"/>
                  <a:gd name="T2" fmla="*/ 2147483647 w 40"/>
                  <a:gd name="T3" fmla="*/ 2147483647 h 45"/>
                  <a:gd name="T4" fmla="*/ 2147483647 w 40"/>
                  <a:gd name="T5" fmla="*/ 2147483647 h 45"/>
                  <a:gd name="T6" fmla="*/ 2147483647 w 40"/>
                  <a:gd name="T7" fmla="*/ 2147483647 h 45"/>
                  <a:gd name="T8" fmla="*/ 2147483647 w 40"/>
                  <a:gd name="T9" fmla="*/ 2147483647 h 45"/>
                  <a:gd name="T10" fmla="*/ 0 w 40"/>
                  <a:gd name="T11" fmla="*/ 0 h 45"/>
                  <a:gd name="T12" fmla="*/ 0 w 40"/>
                  <a:gd name="T13" fmla="*/ 2147483647 h 45"/>
                  <a:gd name="T14" fmla="*/ 2147483647 w 40"/>
                  <a:gd name="T15" fmla="*/ 2147483647 h 45"/>
                  <a:gd name="T16" fmla="*/ 2147483647 w 40"/>
                  <a:gd name="T17" fmla="*/ 2147483647 h 45"/>
                  <a:gd name="T18" fmla="*/ 2147483647 w 40"/>
                  <a:gd name="T19" fmla="*/ 2147483647 h 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"/>
                  <a:gd name="T31" fmla="*/ 0 h 45"/>
                  <a:gd name="T32" fmla="*/ 40 w 40"/>
                  <a:gd name="T33" fmla="*/ 45 h 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" h="45">
                    <a:moveTo>
                      <a:pt x="33" y="45"/>
                    </a:moveTo>
                    <a:lnTo>
                      <a:pt x="40" y="37"/>
                    </a:lnTo>
                    <a:lnTo>
                      <a:pt x="36" y="18"/>
                    </a:lnTo>
                    <a:lnTo>
                      <a:pt x="31" y="12"/>
                    </a:lnTo>
                    <a:lnTo>
                      <a:pt x="15" y="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3" y="21"/>
                    </a:lnTo>
                    <a:lnTo>
                      <a:pt x="29" y="45"/>
                    </a:lnTo>
                    <a:lnTo>
                      <a:pt x="33" y="45"/>
                    </a:lnTo>
                    <a:close/>
                  </a:path>
                </a:pathLst>
              </a:custGeom>
              <a:solidFill>
                <a:srgbClr val="1D527F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87" name="Freeform 216">
                <a:extLst>
                  <a:ext uri="{FF2B5EF4-FFF2-40B4-BE49-F238E27FC236}">
                    <a16:creationId xmlns:a16="http://schemas.microsoft.com/office/drawing/2014/main" id="{CF15CC3C-3CEC-4A5D-A345-C4402D8823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0444" y="5867298"/>
                <a:ext cx="425157" cy="101702"/>
              </a:xfrm>
              <a:custGeom>
                <a:avLst/>
                <a:gdLst>
                  <a:gd name="T0" fmla="*/ 2147483647 w 353"/>
                  <a:gd name="T1" fmla="*/ 2147483647 h 94"/>
                  <a:gd name="T2" fmla="*/ 2147483647 w 353"/>
                  <a:gd name="T3" fmla="*/ 2147483647 h 94"/>
                  <a:gd name="T4" fmla="*/ 2147483647 w 353"/>
                  <a:gd name="T5" fmla="*/ 2147483647 h 94"/>
                  <a:gd name="T6" fmla="*/ 2147483647 w 353"/>
                  <a:gd name="T7" fmla="*/ 2147483647 h 94"/>
                  <a:gd name="T8" fmla="*/ 2147483647 w 353"/>
                  <a:gd name="T9" fmla="*/ 2147483647 h 94"/>
                  <a:gd name="T10" fmla="*/ 2147483647 w 353"/>
                  <a:gd name="T11" fmla="*/ 2147483647 h 94"/>
                  <a:gd name="T12" fmla="*/ 2147483647 w 353"/>
                  <a:gd name="T13" fmla="*/ 2147483647 h 94"/>
                  <a:gd name="T14" fmla="*/ 2147483647 w 353"/>
                  <a:gd name="T15" fmla="*/ 0 h 94"/>
                  <a:gd name="T16" fmla="*/ 2147483647 w 353"/>
                  <a:gd name="T17" fmla="*/ 2147483647 h 94"/>
                  <a:gd name="T18" fmla="*/ 2147483647 w 353"/>
                  <a:gd name="T19" fmla="*/ 2147483647 h 94"/>
                  <a:gd name="T20" fmla="*/ 2147483647 w 353"/>
                  <a:gd name="T21" fmla="*/ 2147483647 h 94"/>
                  <a:gd name="T22" fmla="*/ 2147483647 w 353"/>
                  <a:gd name="T23" fmla="*/ 2147483647 h 94"/>
                  <a:gd name="T24" fmla="*/ 0 w 353"/>
                  <a:gd name="T25" fmla="*/ 2147483647 h 94"/>
                  <a:gd name="T26" fmla="*/ 0 w 353"/>
                  <a:gd name="T27" fmla="*/ 2147483647 h 94"/>
                  <a:gd name="T28" fmla="*/ 2147483647 w 353"/>
                  <a:gd name="T29" fmla="*/ 2147483647 h 94"/>
                  <a:gd name="T30" fmla="*/ 2147483647 w 353"/>
                  <a:gd name="T31" fmla="*/ 2147483647 h 94"/>
                  <a:gd name="T32" fmla="*/ 2147483647 w 353"/>
                  <a:gd name="T33" fmla="*/ 2147483647 h 94"/>
                  <a:gd name="T34" fmla="*/ 2147483647 w 353"/>
                  <a:gd name="T35" fmla="*/ 2147483647 h 94"/>
                  <a:gd name="T36" fmla="*/ 2147483647 w 353"/>
                  <a:gd name="T37" fmla="*/ 2147483647 h 94"/>
                  <a:gd name="T38" fmla="*/ 2147483647 w 353"/>
                  <a:gd name="T39" fmla="*/ 2147483647 h 94"/>
                  <a:gd name="T40" fmla="*/ 2147483647 w 353"/>
                  <a:gd name="T41" fmla="*/ 2147483647 h 94"/>
                  <a:gd name="T42" fmla="*/ 2147483647 w 353"/>
                  <a:gd name="T43" fmla="*/ 2147483647 h 94"/>
                  <a:gd name="T44" fmla="*/ 2147483647 w 353"/>
                  <a:gd name="T45" fmla="*/ 2147483647 h 94"/>
                  <a:gd name="T46" fmla="*/ 2147483647 w 353"/>
                  <a:gd name="T47" fmla="*/ 2147483647 h 94"/>
                  <a:gd name="T48" fmla="*/ 2147483647 w 353"/>
                  <a:gd name="T49" fmla="*/ 2147483647 h 94"/>
                  <a:gd name="T50" fmla="*/ 2147483647 w 353"/>
                  <a:gd name="T51" fmla="*/ 2147483647 h 94"/>
                  <a:gd name="T52" fmla="*/ 2147483647 w 353"/>
                  <a:gd name="T53" fmla="*/ 2147483647 h 94"/>
                  <a:gd name="T54" fmla="*/ 2147483647 w 353"/>
                  <a:gd name="T55" fmla="*/ 2147483647 h 94"/>
                  <a:gd name="T56" fmla="*/ 2147483647 w 353"/>
                  <a:gd name="T57" fmla="*/ 2147483647 h 94"/>
                  <a:gd name="T58" fmla="*/ 2147483647 w 353"/>
                  <a:gd name="T59" fmla="*/ 2147483647 h 94"/>
                  <a:gd name="T60" fmla="*/ 2147483647 w 353"/>
                  <a:gd name="T61" fmla="*/ 2147483647 h 94"/>
                  <a:gd name="T62" fmla="*/ 2147483647 w 353"/>
                  <a:gd name="T63" fmla="*/ 2147483647 h 94"/>
                  <a:gd name="T64" fmla="*/ 2147483647 w 353"/>
                  <a:gd name="T65" fmla="*/ 2147483647 h 94"/>
                  <a:gd name="T66" fmla="*/ 2147483647 w 353"/>
                  <a:gd name="T67" fmla="*/ 2147483647 h 94"/>
                  <a:gd name="T68" fmla="*/ 2147483647 w 353"/>
                  <a:gd name="T69" fmla="*/ 2147483647 h 94"/>
                  <a:gd name="T70" fmla="*/ 2147483647 w 353"/>
                  <a:gd name="T71" fmla="*/ 2147483647 h 94"/>
                  <a:gd name="T72" fmla="*/ 2147483647 w 353"/>
                  <a:gd name="T73" fmla="*/ 2147483647 h 94"/>
                  <a:gd name="T74" fmla="*/ 2147483647 w 353"/>
                  <a:gd name="T75" fmla="*/ 2147483647 h 94"/>
                  <a:gd name="T76" fmla="*/ 2147483647 w 353"/>
                  <a:gd name="T77" fmla="*/ 2147483647 h 94"/>
                  <a:gd name="T78" fmla="*/ 2147483647 w 353"/>
                  <a:gd name="T79" fmla="*/ 2147483647 h 94"/>
                  <a:gd name="T80" fmla="*/ 2147483647 w 353"/>
                  <a:gd name="T81" fmla="*/ 2147483647 h 94"/>
                  <a:gd name="T82" fmla="*/ 2147483647 w 353"/>
                  <a:gd name="T83" fmla="*/ 2147483647 h 9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53"/>
                  <a:gd name="T127" fmla="*/ 0 h 94"/>
                  <a:gd name="T128" fmla="*/ 353 w 353"/>
                  <a:gd name="T129" fmla="*/ 94 h 9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53" h="94">
                    <a:moveTo>
                      <a:pt x="190" y="17"/>
                    </a:moveTo>
                    <a:lnTo>
                      <a:pt x="173" y="14"/>
                    </a:lnTo>
                    <a:lnTo>
                      <a:pt x="150" y="17"/>
                    </a:lnTo>
                    <a:lnTo>
                      <a:pt x="102" y="35"/>
                    </a:lnTo>
                    <a:lnTo>
                      <a:pt x="84" y="23"/>
                    </a:lnTo>
                    <a:lnTo>
                      <a:pt x="73" y="23"/>
                    </a:lnTo>
                    <a:lnTo>
                      <a:pt x="73" y="10"/>
                    </a:lnTo>
                    <a:lnTo>
                      <a:pt x="63" y="0"/>
                    </a:lnTo>
                    <a:lnTo>
                      <a:pt x="54" y="14"/>
                    </a:lnTo>
                    <a:lnTo>
                      <a:pt x="25" y="2"/>
                    </a:lnTo>
                    <a:lnTo>
                      <a:pt x="17" y="2"/>
                    </a:lnTo>
                    <a:lnTo>
                      <a:pt x="13" y="21"/>
                    </a:lnTo>
                    <a:lnTo>
                      <a:pt x="0" y="17"/>
                    </a:lnTo>
                    <a:lnTo>
                      <a:pt x="0" y="69"/>
                    </a:lnTo>
                    <a:lnTo>
                      <a:pt x="9" y="67"/>
                    </a:lnTo>
                    <a:lnTo>
                      <a:pt x="31" y="64"/>
                    </a:lnTo>
                    <a:lnTo>
                      <a:pt x="54" y="60"/>
                    </a:lnTo>
                    <a:lnTo>
                      <a:pt x="82" y="58"/>
                    </a:lnTo>
                    <a:lnTo>
                      <a:pt x="102" y="60"/>
                    </a:lnTo>
                    <a:lnTo>
                      <a:pt x="117" y="60"/>
                    </a:lnTo>
                    <a:lnTo>
                      <a:pt x="132" y="69"/>
                    </a:lnTo>
                    <a:lnTo>
                      <a:pt x="153" y="73"/>
                    </a:lnTo>
                    <a:lnTo>
                      <a:pt x="169" y="94"/>
                    </a:lnTo>
                    <a:lnTo>
                      <a:pt x="205" y="85"/>
                    </a:lnTo>
                    <a:lnTo>
                      <a:pt x="228" y="75"/>
                    </a:lnTo>
                    <a:lnTo>
                      <a:pt x="249" y="73"/>
                    </a:lnTo>
                    <a:lnTo>
                      <a:pt x="269" y="64"/>
                    </a:lnTo>
                    <a:lnTo>
                      <a:pt x="294" y="60"/>
                    </a:lnTo>
                    <a:lnTo>
                      <a:pt x="313" y="52"/>
                    </a:lnTo>
                    <a:lnTo>
                      <a:pt x="338" y="60"/>
                    </a:lnTo>
                    <a:lnTo>
                      <a:pt x="353" y="21"/>
                    </a:lnTo>
                    <a:lnTo>
                      <a:pt x="349" y="10"/>
                    </a:lnTo>
                    <a:lnTo>
                      <a:pt x="336" y="21"/>
                    </a:lnTo>
                    <a:lnTo>
                      <a:pt x="324" y="27"/>
                    </a:lnTo>
                    <a:lnTo>
                      <a:pt x="305" y="35"/>
                    </a:lnTo>
                    <a:lnTo>
                      <a:pt x="286" y="31"/>
                    </a:lnTo>
                    <a:lnTo>
                      <a:pt x="272" y="14"/>
                    </a:lnTo>
                    <a:lnTo>
                      <a:pt x="246" y="21"/>
                    </a:lnTo>
                    <a:lnTo>
                      <a:pt x="230" y="21"/>
                    </a:lnTo>
                    <a:lnTo>
                      <a:pt x="209" y="27"/>
                    </a:lnTo>
                    <a:lnTo>
                      <a:pt x="190" y="23"/>
                    </a:lnTo>
                    <a:lnTo>
                      <a:pt x="190" y="17"/>
                    </a:lnTo>
                    <a:close/>
                  </a:path>
                </a:pathLst>
              </a:custGeom>
              <a:solidFill>
                <a:srgbClr val="1D527F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88" name="Freeform 217">
                <a:extLst>
                  <a:ext uri="{FF2B5EF4-FFF2-40B4-BE49-F238E27FC236}">
                    <a16:creationId xmlns:a16="http://schemas.microsoft.com/office/drawing/2014/main" id="{1E7CAADB-D177-42B4-9645-BFC0DDA9D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0673" y="5633883"/>
                <a:ext cx="68359" cy="100035"/>
              </a:xfrm>
              <a:custGeom>
                <a:avLst/>
                <a:gdLst>
                  <a:gd name="T0" fmla="*/ 2147483647 w 60"/>
                  <a:gd name="T1" fmla="*/ 2147483647 h 88"/>
                  <a:gd name="T2" fmla="*/ 2147483647 w 60"/>
                  <a:gd name="T3" fmla="*/ 2147483647 h 88"/>
                  <a:gd name="T4" fmla="*/ 2147483647 w 60"/>
                  <a:gd name="T5" fmla="*/ 2147483647 h 88"/>
                  <a:gd name="T6" fmla="*/ 2147483647 w 60"/>
                  <a:gd name="T7" fmla="*/ 2147483647 h 88"/>
                  <a:gd name="T8" fmla="*/ 2147483647 w 60"/>
                  <a:gd name="T9" fmla="*/ 0 h 88"/>
                  <a:gd name="T10" fmla="*/ 2147483647 w 60"/>
                  <a:gd name="T11" fmla="*/ 2147483647 h 88"/>
                  <a:gd name="T12" fmla="*/ 2147483647 w 60"/>
                  <a:gd name="T13" fmla="*/ 2147483647 h 88"/>
                  <a:gd name="T14" fmla="*/ 0 w 60"/>
                  <a:gd name="T15" fmla="*/ 2147483647 h 88"/>
                  <a:gd name="T16" fmla="*/ 0 w 60"/>
                  <a:gd name="T17" fmla="*/ 2147483647 h 88"/>
                  <a:gd name="T18" fmla="*/ 2147483647 w 60"/>
                  <a:gd name="T19" fmla="*/ 2147483647 h 88"/>
                  <a:gd name="T20" fmla="*/ 2147483647 w 60"/>
                  <a:gd name="T21" fmla="*/ 2147483647 h 88"/>
                  <a:gd name="T22" fmla="*/ 2147483647 w 60"/>
                  <a:gd name="T23" fmla="*/ 2147483647 h 8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0"/>
                  <a:gd name="T37" fmla="*/ 0 h 88"/>
                  <a:gd name="T38" fmla="*/ 60 w 60"/>
                  <a:gd name="T39" fmla="*/ 88 h 8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0" h="88">
                    <a:moveTo>
                      <a:pt x="43" y="60"/>
                    </a:moveTo>
                    <a:lnTo>
                      <a:pt x="50" y="54"/>
                    </a:lnTo>
                    <a:lnTo>
                      <a:pt x="50" y="40"/>
                    </a:lnTo>
                    <a:lnTo>
                      <a:pt x="60" y="25"/>
                    </a:lnTo>
                    <a:lnTo>
                      <a:pt x="60" y="0"/>
                    </a:lnTo>
                    <a:lnTo>
                      <a:pt x="48" y="4"/>
                    </a:lnTo>
                    <a:lnTo>
                      <a:pt x="27" y="19"/>
                    </a:lnTo>
                    <a:lnTo>
                      <a:pt x="0" y="52"/>
                    </a:lnTo>
                    <a:lnTo>
                      <a:pt x="0" y="63"/>
                    </a:lnTo>
                    <a:lnTo>
                      <a:pt x="8" y="88"/>
                    </a:lnTo>
                    <a:lnTo>
                      <a:pt x="23" y="79"/>
                    </a:lnTo>
                    <a:lnTo>
                      <a:pt x="43" y="6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89" name="Freeform 218">
                <a:extLst>
                  <a:ext uri="{FF2B5EF4-FFF2-40B4-BE49-F238E27FC236}">
                    <a16:creationId xmlns:a16="http://schemas.microsoft.com/office/drawing/2014/main" id="{09DF82A7-72DD-4817-9671-15E0C2968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8873" y="5335444"/>
                <a:ext cx="45016" cy="63356"/>
              </a:xfrm>
              <a:custGeom>
                <a:avLst/>
                <a:gdLst>
                  <a:gd name="T0" fmla="*/ 2147483647 w 34"/>
                  <a:gd name="T1" fmla="*/ 2147483647 h 59"/>
                  <a:gd name="T2" fmla="*/ 2147483647 w 34"/>
                  <a:gd name="T3" fmla="*/ 2147483647 h 59"/>
                  <a:gd name="T4" fmla="*/ 2147483647 w 34"/>
                  <a:gd name="T5" fmla="*/ 2147483647 h 59"/>
                  <a:gd name="T6" fmla="*/ 2147483647 w 34"/>
                  <a:gd name="T7" fmla="*/ 2147483647 h 59"/>
                  <a:gd name="T8" fmla="*/ 2147483647 w 34"/>
                  <a:gd name="T9" fmla="*/ 2147483647 h 59"/>
                  <a:gd name="T10" fmla="*/ 2147483647 w 34"/>
                  <a:gd name="T11" fmla="*/ 0 h 59"/>
                  <a:gd name="T12" fmla="*/ 0 w 34"/>
                  <a:gd name="T13" fmla="*/ 2147483647 h 59"/>
                  <a:gd name="T14" fmla="*/ 2147483647 w 34"/>
                  <a:gd name="T15" fmla="*/ 2147483647 h 59"/>
                  <a:gd name="T16" fmla="*/ 2147483647 w 34"/>
                  <a:gd name="T17" fmla="*/ 2147483647 h 59"/>
                  <a:gd name="T18" fmla="*/ 2147483647 w 34"/>
                  <a:gd name="T19" fmla="*/ 2147483647 h 59"/>
                  <a:gd name="T20" fmla="*/ 2147483647 w 34"/>
                  <a:gd name="T21" fmla="*/ 2147483647 h 59"/>
                  <a:gd name="T22" fmla="*/ 2147483647 w 34"/>
                  <a:gd name="T23" fmla="*/ 2147483647 h 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"/>
                  <a:gd name="T37" fmla="*/ 0 h 59"/>
                  <a:gd name="T38" fmla="*/ 34 w 34"/>
                  <a:gd name="T39" fmla="*/ 59 h 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" h="59">
                    <a:moveTo>
                      <a:pt x="21" y="59"/>
                    </a:moveTo>
                    <a:lnTo>
                      <a:pt x="29" y="57"/>
                    </a:lnTo>
                    <a:lnTo>
                      <a:pt x="34" y="49"/>
                    </a:lnTo>
                    <a:lnTo>
                      <a:pt x="34" y="26"/>
                    </a:lnTo>
                    <a:lnTo>
                      <a:pt x="32" y="11"/>
                    </a:lnTo>
                    <a:lnTo>
                      <a:pt x="27" y="0"/>
                    </a:lnTo>
                    <a:lnTo>
                      <a:pt x="0" y="3"/>
                    </a:lnTo>
                    <a:lnTo>
                      <a:pt x="2" y="23"/>
                    </a:lnTo>
                    <a:lnTo>
                      <a:pt x="17" y="34"/>
                    </a:lnTo>
                    <a:lnTo>
                      <a:pt x="11" y="49"/>
                    </a:lnTo>
                    <a:lnTo>
                      <a:pt x="11" y="59"/>
                    </a:lnTo>
                    <a:lnTo>
                      <a:pt x="21" y="59"/>
                    </a:lnTo>
                    <a:close/>
                  </a:path>
                </a:pathLst>
              </a:custGeom>
              <a:solidFill>
                <a:srgbClr val="1D527F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90" name="Freeform 219">
                <a:extLst>
                  <a:ext uri="{FF2B5EF4-FFF2-40B4-BE49-F238E27FC236}">
                    <a16:creationId xmlns:a16="http://schemas.microsoft.com/office/drawing/2014/main" id="{43BA1EEC-775F-47F4-BF94-F6736CE3C4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0533" y="5200398"/>
                <a:ext cx="116710" cy="68357"/>
              </a:xfrm>
              <a:custGeom>
                <a:avLst/>
                <a:gdLst>
                  <a:gd name="T0" fmla="*/ 2147483647 w 94"/>
                  <a:gd name="T1" fmla="*/ 2147483647 h 65"/>
                  <a:gd name="T2" fmla="*/ 2147483647 w 94"/>
                  <a:gd name="T3" fmla="*/ 2147483647 h 65"/>
                  <a:gd name="T4" fmla="*/ 2147483647 w 94"/>
                  <a:gd name="T5" fmla="*/ 2147483647 h 65"/>
                  <a:gd name="T6" fmla="*/ 2147483647 w 94"/>
                  <a:gd name="T7" fmla="*/ 2147483647 h 65"/>
                  <a:gd name="T8" fmla="*/ 2147483647 w 94"/>
                  <a:gd name="T9" fmla="*/ 0 h 65"/>
                  <a:gd name="T10" fmla="*/ 2147483647 w 94"/>
                  <a:gd name="T11" fmla="*/ 2147483647 h 65"/>
                  <a:gd name="T12" fmla="*/ 2147483647 w 94"/>
                  <a:gd name="T13" fmla="*/ 2147483647 h 65"/>
                  <a:gd name="T14" fmla="*/ 2147483647 w 94"/>
                  <a:gd name="T15" fmla="*/ 2147483647 h 65"/>
                  <a:gd name="T16" fmla="*/ 0 w 94"/>
                  <a:gd name="T17" fmla="*/ 2147483647 h 65"/>
                  <a:gd name="T18" fmla="*/ 2147483647 w 94"/>
                  <a:gd name="T19" fmla="*/ 2147483647 h 65"/>
                  <a:gd name="T20" fmla="*/ 2147483647 w 94"/>
                  <a:gd name="T21" fmla="*/ 2147483647 h 65"/>
                  <a:gd name="T22" fmla="*/ 2147483647 w 94"/>
                  <a:gd name="T23" fmla="*/ 2147483647 h 65"/>
                  <a:gd name="T24" fmla="*/ 2147483647 w 94"/>
                  <a:gd name="T25" fmla="*/ 2147483647 h 65"/>
                  <a:gd name="T26" fmla="*/ 2147483647 w 94"/>
                  <a:gd name="T27" fmla="*/ 2147483647 h 65"/>
                  <a:gd name="T28" fmla="*/ 2147483647 w 94"/>
                  <a:gd name="T29" fmla="*/ 2147483647 h 65"/>
                  <a:gd name="T30" fmla="*/ 2147483647 w 94"/>
                  <a:gd name="T31" fmla="*/ 2147483647 h 65"/>
                  <a:gd name="T32" fmla="*/ 2147483647 w 94"/>
                  <a:gd name="T33" fmla="*/ 2147483647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4"/>
                  <a:gd name="T52" fmla="*/ 0 h 65"/>
                  <a:gd name="T53" fmla="*/ 94 w 94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4" h="65">
                    <a:moveTo>
                      <a:pt x="83" y="50"/>
                    </a:moveTo>
                    <a:lnTo>
                      <a:pt x="94" y="50"/>
                    </a:lnTo>
                    <a:lnTo>
                      <a:pt x="83" y="31"/>
                    </a:lnTo>
                    <a:lnTo>
                      <a:pt x="66" y="11"/>
                    </a:lnTo>
                    <a:lnTo>
                      <a:pt x="54" y="0"/>
                    </a:lnTo>
                    <a:lnTo>
                      <a:pt x="35" y="11"/>
                    </a:lnTo>
                    <a:lnTo>
                      <a:pt x="23" y="19"/>
                    </a:lnTo>
                    <a:lnTo>
                      <a:pt x="6" y="32"/>
                    </a:lnTo>
                    <a:lnTo>
                      <a:pt x="0" y="50"/>
                    </a:lnTo>
                    <a:lnTo>
                      <a:pt x="16" y="50"/>
                    </a:lnTo>
                    <a:lnTo>
                      <a:pt x="31" y="40"/>
                    </a:lnTo>
                    <a:lnTo>
                      <a:pt x="43" y="38"/>
                    </a:lnTo>
                    <a:lnTo>
                      <a:pt x="35" y="59"/>
                    </a:lnTo>
                    <a:lnTo>
                      <a:pt x="56" y="65"/>
                    </a:lnTo>
                    <a:lnTo>
                      <a:pt x="73" y="54"/>
                    </a:lnTo>
                    <a:lnTo>
                      <a:pt x="73" y="46"/>
                    </a:lnTo>
                    <a:lnTo>
                      <a:pt x="83" y="50"/>
                    </a:lnTo>
                    <a:close/>
                  </a:path>
                </a:pathLst>
              </a:custGeom>
              <a:solidFill>
                <a:srgbClr val="1D527F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91" name="Freeform 220">
                <a:extLst>
                  <a:ext uri="{FF2B5EF4-FFF2-40B4-BE49-F238E27FC236}">
                    <a16:creationId xmlns:a16="http://schemas.microsoft.com/office/drawing/2014/main" id="{B4055EF4-31EB-42FC-998F-776414779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2152" y="5135374"/>
                <a:ext cx="40015" cy="30011"/>
              </a:xfrm>
              <a:custGeom>
                <a:avLst/>
                <a:gdLst>
                  <a:gd name="T0" fmla="*/ 2147483647 w 37"/>
                  <a:gd name="T1" fmla="*/ 2147483647 h 31"/>
                  <a:gd name="T2" fmla="*/ 2147483647 w 37"/>
                  <a:gd name="T3" fmla="*/ 2147483647 h 31"/>
                  <a:gd name="T4" fmla="*/ 2147483647 w 37"/>
                  <a:gd name="T5" fmla="*/ 0 h 31"/>
                  <a:gd name="T6" fmla="*/ 2147483647 w 37"/>
                  <a:gd name="T7" fmla="*/ 0 h 31"/>
                  <a:gd name="T8" fmla="*/ 2147483647 w 37"/>
                  <a:gd name="T9" fmla="*/ 2147483647 h 31"/>
                  <a:gd name="T10" fmla="*/ 0 w 37"/>
                  <a:gd name="T11" fmla="*/ 2147483647 h 31"/>
                  <a:gd name="T12" fmla="*/ 2147483647 w 37"/>
                  <a:gd name="T13" fmla="*/ 2147483647 h 31"/>
                  <a:gd name="T14" fmla="*/ 2147483647 w 37"/>
                  <a:gd name="T15" fmla="*/ 2147483647 h 31"/>
                  <a:gd name="T16" fmla="*/ 2147483647 w 37"/>
                  <a:gd name="T17" fmla="*/ 2147483647 h 31"/>
                  <a:gd name="T18" fmla="*/ 2147483647 w 37"/>
                  <a:gd name="T19" fmla="*/ 2147483647 h 31"/>
                  <a:gd name="T20" fmla="*/ 2147483647 w 37"/>
                  <a:gd name="T21" fmla="*/ 2147483647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31"/>
                  <a:gd name="T35" fmla="*/ 37 w 37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31">
                    <a:moveTo>
                      <a:pt x="37" y="18"/>
                    </a:moveTo>
                    <a:lnTo>
                      <a:pt x="35" y="8"/>
                    </a:lnTo>
                    <a:lnTo>
                      <a:pt x="33" y="0"/>
                    </a:lnTo>
                    <a:lnTo>
                      <a:pt x="17" y="0"/>
                    </a:lnTo>
                    <a:lnTo>
                      <a:pt x="2" y="6"/>
                    </a:lnTo>
                    <a:lnTo>
                      <a:pt x="0" y="27"/>
                    </a:lnTo>
                    <a:lnTo>
                      <a:pt x="10" y="31"/>
                    </a:lnTo>
                    <a:lnTo>
                      <a:pt x="14" y="23"/>
                    </a:lnTo>
                    <a:lnTo>
                      <a:pt x="19" y="23"/>
                    </a:lnTo>
                    <a:lnTo>
                      <a:pt x="33" y="25"/>
                    </a:lnTo>
                    <a:lnTo>
                      <a:pt x="37" y="18"/>
                    </a:lnTo>
                    <a:close/>
                  </a:path>
                </a:pathLst>
              </a:custGeom>
              <a:solidFill>
                <a:srgbClr val="1D527F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92" name="Freeform 221">
                <a:extLst>
                  <a:ext uri="{FF2B5EF4-FFF2-40B4-BE49-F238E27FC236}">
                    <a16:creationId xmlns:a16="http://schemas.microsoft.com/office/drawing/2014/main" id="{55CFFD74-708D-45BF-B8DA-C75F6E25E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116" y="5008663"/>
                <a:ext cx="46684" cy="40014"/>
              </a:xfrm>
              <a:custGeom>
                <a:avLst/>
                <a:gdLst>
                  <a:gd name="T0" fmla="*/ 2147483647 w 37"/>
                  <a:gd name="T1" fmla="*/ 2147483647 h 35"/>
                  <a:gd name="T2" fmla="*/ 2147483647 w 37"/>
                  <a:gd name="T3" fmla="*/ 2147483647 h 35"/>
                  <a:gd name="T4" fmla="*/ 2147483647 w 37"/>
                  <a:gd name="T5" fmla="*/ 2147483647 h 35"/>
                  <a:gd name="T6" fmla="*/ 2147483647 w 37"/>
                  <a:gd name="T7" fmla="*/ 2147483647 h 35"/>
                  <a:gd name="T8" fmla="*/ 2147483647 w 37"/>
                  <a:gd name="T9" fmla="*/ 0 h 35"/>
                  <a:gd name="T10" fmla="*/ 0 w 37"/>
                  <a:gd name="T11" fmla="*/ 2147483647 h 35"/>
                  <a:gd name="T12" fmla="*/ 2147483647 w 37"/>
                  <a:gd name="T13" fmla="*/ 2147483647 h 35"/>
                  <a:gd name="T14" fmla="*/ 2147483647 w 37"/>
                  <a:gd name="T15" fmla="*/ 2147483647 h 35"/>
                  <a:gd name="T16" fmla="*/ 2147483647 w 37"/>
                  <a:gd name="T17" fmla="*/ 2147483647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"/>
                  <a:gd name="T28" fmla="*/ 0 h 35"/>
                  <a:gd name="T29" fmla="*/ 37 w 37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" h="35">
                    <a:moveTo>
                      <a:pt x="27" y="27"/>
                    </a:moveTo>
                    <a:lnTo>
                      <a:pt x="37" y="23"/>
                    </a:lnTo>
                    <a:lnTo>
                      <a:pt x="31" y="15"/>
                    </a:lnTo>
                    <a:lnTo>
                      <a:pt x="27" y="2"/>
                    </a:lnTo>
                    <a:lnTo>
                      <a:pt x="16" y="0"/>
                    </a:lnTo>
                    <a:lnTo>
                      <a:pt x="0" y="19"/>
                    </a:lnTo>
                    <a:lnTo>
                      <a:pt x="4" y="27"/>
                    </a:lnTo>
                    <a:lnTo>
                      <a:pt x="20" y="35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1D527F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93" name="Freeform 222">
                <a:extLst>
                  <a:ext uri="{FF2B5EF4-FFF2-40B4-BE49-F238E27FC236}">
                    <a16:creationId xmlns:a16="http://schemas.microsoft.com/office/drawing/2014/main" id="{4AE977A0-3377-4FF9-91A5-04F224BCF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5384" y="5322106"/>
                <a:ext cx="253427" cy="160056"/>
              </a:xfrm>
              <a:custGeom>
                <a:avLst/>
                <a:gdLst>
                  <a:gd name="T0" fmla="*/ 2147483647 w 215"/>
                  <a:gd name="T1" fmla="*/ 2147483647 h 144"/>
                  <a:gd name="T2" fmla="*/ 2147483647 w 215"/>
                  <a:gd name="T3" fmla="*/ 2147483647 h 144"/>
                  <a:gd name="T4" fmla="*/ 2147483647 w 215"/>
                  <a:gd name="T5" fmla="*/ 2147483647 h 144"/>
                  <a:gd name="T6" fmla="*/ 2147483647 w 215"/>
                  <a:gd name="T7" fmla="*/ 2147483647 h 144"/>
                  <a:gd name="T8" fmla="*/ 2147483647 w 215"/>
                  <a:gd name="T9" fmla="*/ 2147483647 h 144"/>
                  <a:gd name="T10" fmla="*/ 2147483647 w 215"/>
                  <a:gd name="T11" fmla="*/ 2147483647 h 144"/>
                  <a:gd name="T12" fmla="*/ 2147483647 w 215"/>
                  <a:gd name="T13" fmla="*/ 2147483647 h 144"/>
                  <a:gd name="T14" fmla="*/ 2147483647 w 215"/>
                  <a:gd name="T15" fmla="*/ 2147483647 h 144"/>
                  <a:gd name="T16" fmla="*/ 2147483647 w 215"/>
                  <a:gd name="T17" fmla="*/ 2147483647 h 144"/>
                  <a:gd name="T18" fmla="*/ 2147483647 w 215"/>
                  <a:gd name="T19" fmla="*/ 2147483647 h 144"/>
                  <a:gd name="T20" fmla="*/ 2147483647 w 215"/>
                  <a:gd name="T21" fmla="*/ 2147483647 h 144"/>
                  <a:gd name="T22" fmla="*/ 2147483647 w 215"/>
                  <a:gd name="T23" fmla="*/ 2147483647 h 144"/>
                  <a:gd name="T24" fmla="*/ 2147483647 w 215"/>
                  <a:gd name="T25" fmla="*/ 0 h 144"/>
                  <a:gd name="T26" fmla="*/ 2147483647 w 215"/>
                  <a:gd name="T27" fmla="*/ 0 h 144"/>
                  <a:gd name="T28" fmla="*/ 2147483647 w 215"/>
                  <a:gd name="T29" fmla="*/ 2147483647 h 144"/>
                  <a:gd name="T30" fmla="*/ 0 w 215"/>
                  <a:gd name="T31" fmla="*/ 2147483647 h 144"/>
                  <a:gd name="T32" fmla="*/ 2147483647 w 215"/>
                  <a:gd name="T33" fmla="*/ 2147483647 h 144"/>
                  <a:gd name="T34" fmla="*/ 2147483647 w 215"/>
                  <a:gd name="T35" fmla="*/ 2147483647 h 144"/>
                  <a:gd name="T36" fmla="*/ 2147483647 w 215"/>
                  <a:gd name="T37" fmla="*/ 2147483647 h 144"/>
                  <a:gd name="T38" fmla="*/ 2147483647 w 215"/>
                  <a:gd name="T39" fmla="*/ 2147483647 h 144"/>
                  <a:gd name="T40" fmla="*/ 2147483647 w 215"/>
                  <a:gd name="T41" fmla="*/ 2147483647 h 144"/>
                  <a:gd name="T42" fmla="*/ 2147483647 w 215"/>
                  <a:gd name="T43" fmla="*/ 2147483647 h 144"/>
                  <a:gd name="T44" fmla="*/ 2147483647 w 215"/>
                  <a:gd name="T45" fmla="*/ 2147483647 h 144"/>
                  <a:gd name="T46" fmla="*/ 2147483647 w 215"/>
                  <a:gd name="T47" fmla="*/ 2147483647 h 144"/>
                  <a:gd name="T48" fmla="*/ 2147483647 w 215"/>
                  <a:gd name="T49" fmla="*/ 2147483647 h 144"/>
                  <a:gd name="T50" fmla="*/ 2147483647 w 215"/>
                  <a:gd name="T51" fmla="*/ 2147483647 h 144"/>
                  <a:gd name="T52" fmla="*/ 2147483647 w 215"/>
                  <a:gd name="T53" fmla="*/ 2147483647 h 144"/>
                  <a:gd name="T54" fmla="*/ 2147483647 w 215"/>
                  <a:gd name="T55" fmla="*/ 2147483647 h 144"/>
                  <a:gd name="T56" fmla="*/ 2147483647 w 215"/>
                  <a:gd name="T57" fmla="*/ 2147483647 h 144"/>
                  <a:gd name="T58" fmla="*/ 2147483647 w 215"/>
                  <a:gd name="T59" fmla="*/ 2147483647 h 144"/>
                  <a:gd name="T60" fmla="*/ 2147483647 w 215"/>
                  <a:gd name="T61" fmla="*/ 2147483647 h 1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15"/>
                  <a:gd name="T94" fmla="*/ 0 h 144"/>
                  <a:gd name="T95" fmla="*/ 215 w 215"/>
                  <a:gd name="T96" fmla="*/ 144 h 14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15" h="144">
                    <a:moveTo>
                      <a:pt x="211" y="121"/>
                    </a:moveTo>
                    <a:lnTo>
                      <a:pt x="215" y="129"/>
                    </a:lnTo>
                    <a:lnTo>
                      <a:pt x="211" y="109"/>
                    </a:lnTo>
                    <a:lnTo>
                      <a:pt x="186" y="109"/>
                    </a:lnTo>
                    <a:lnTo>
                      <a:pt x="174" y="106"/>
                    </a:lnTo>
                    <a:lnTo>
                      <a:pt x="159" y="77"/>
                    </a:lnTo>
                    <a:lnTo>
                      <a:pt x="155" y="60"/>
                    </a:lnTo>
                    <a:lnTo>
                      <a:pt x="140" y="46"/>
                    </a:lnTo>
                    <a:lnTo>
                      <a:pt x="107" y="44"/>
                    </a:lnTo>
                    <a:lnTo>
                      <a:pt x="84" y="37"/>
                    </a:lnTo>
                    <a:lnTo>
                      <a:pt x="61" y="23"/>
                    </a:lnTo>
                    <a:lnTo>
                      <a:pt x="46" y="8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7" y="19"/>
                    </a:lnTo>
                    <a:lnTo>
                      <a:pt x="0" y="35"/>
                    </a:lnTo>
                    <a:lnTo>
                      <a:pt x="3" y="35"/>
                    </a:lnTo>
                    <a:lnTo>
                      <a:pt x="19" y="31"/>
                    </a:lnTo>
                    <a:lnTo>
                      <a:pt x="38" y="44"/>
                    </a:lnTo>
                    <a:lnTo>
                      <a:pt x="49" y="52"/>
                    </a:lnTo>
                    <a:lnTo>
                      <a:pt x="74" y="63"/>
                    </a:lnTo>
                    <a:lnTo>
                      <a:pt x="78" y="81"/>
                    </a:lnTo>
                    <a:lnTo>
                      <a:pt x="99" y="90"/>
                    </a:lnTo>
                    <a:lnTo>
                      <a:pt x="126" y="90"/>
                    </a:lnTo>
                    <a:lnTo>
                      <a:pt x="151" y="102"/>
                    </a:lnTo>
                    <a:lnTo>
                      <a:pt x="161" y="115"/>
                    </a:lnTo>
                    <a:lnTo>
                      <a:pt x="169" y="133"/>
                    </a:lnTo>
                    <a:lnTo>
                      <a:pt x="184" y="144"/>
                    </a:lnTo>
                    <a:lnTo>
                      <a:pt x="195" y="144"/>
                    </a:lnTo>
                    <a:lnTo>
                      <a:pt x="211" y="144"/>
                    </a:lnTo>
                    <a:lnTo>
                      <a:pt x="211" y="121"/>
                    </a:lnTo>
                    <a:close/>
                  </a:path>
                </a:pathLst>
              </a:custGeom>
              <a:solidFill>
                <a:srgbClr val="1D527F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94" name="Freeform 227">
                <a:extLst>
                  <a:ext uri="{FF2B5EF4-FFF2-40B4-BE49-F238E27FC236}">
                    <a16:creationId xmlns:a16="http://schemas.microsoft.com/office/drawing/2014/main" id="{06F38A6E-56B3-43FE-9D42-736770B6C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2885" y="3494799"/>
                <a:ext cx="71694" cy="106704"/>
              </a:xfrm>
              <a:custGeom>
                <a:avLst/>
                <a:gdLst>
                  <a:gd name="T0" fmla="*/ 0 w 59"/>
                  <a:gd name="T1" fmla="*/ 2147483647 h 96"/>
                  <a:gd name="T2" fmla="*/ 2147483647 w 59"/>
                  <a:gd name="T3" fmla="*/ 2147483647 h 96"/>
                  <a:gd name="T4" fmla="*/ 2147483647 w 59"/>
                  <a:gd name="T5" fmla="*/ 2147483647 h 96"/>
                  <a:gd name="T6" fmla="*/ 2147483647 w 59"/>
                  <a:gd name="T7" fmla="*/ 2147483647 h 96"/>
                  <a:gd name="T8" fmla="*/ 2147483647 w 59"/>
                  <a:gd name="T9" fmla="*/ 2147483647 h 96"/>
                  <a:gd name="T10" fmla="*/ 2147483647 w 59"/>
                  <a:gd name="T11" fmla="*/ 2147483647 h 96"/>
                  <a:gd name="T12" fmla="*/ 2147483647 w 59"/>
                  <a:gd name="T13" fmla="*/ 2147483647 h 96"/>
                  <a:gd name="T14" fmla="*/ 2147483647 w 59"/>
                  <a:gd name="T15" fmla="*/ 2147483647 h 96"/>
                  <a:gd name="T16" fmla="*/ 2147483647 w 59"/>
                  <a:gd name="T17" fmla="*/ 2147483647 h 96"/>
                  <a:gd name="T18" fmla="*/ 2147483647 w 59"/>
                  <a:gd name="T19" fmla="*/ 2147483647 h 96"/>
                  <a:gd name="T20" fmla="*/ 2147483647 w 59"/>
                  <a:gd name="T21" fmla="*/ 2147483647 h 96"/>
                  <a:gd name="T22" fmla="*/ 2147483647 w 59"/>
                  <a:gd name="T23" fmla="*/ 0 h 96"/>
                  <a:gd name="T24" fmla="*/ 2147483647 w 59"/>
                  <a:gd name="T25" fmla="*/ 0 h 96"/>
                  <a:gd name="T26" fmla="*/ 2147483647 w 59"/>
                  <a:gd name="T27" fmla="*/ 2147483647 h 96"/>
                  <a:gd name="T28" fmla="*/ 0 w 59"/>
                  <a:gd name="T29" fmla="*/ 2147483647 h 96"/>
                  <a:gd name="T30" fmla="*/ 2147483647 w 59"/>
                  <a:gd name="T31" fmla="*/ 2147483647 h 96"/>
                  <a:gd name="T32" fmla="*/ 2147483647 w 59"/>
                  <a:gd name="T33" fmla="*/ 2147483647 h 96"/>
                  <a:gd name="T34" fmla="*/ 0 w 59"/>
                  <a:gd name="T35" fmla="*/ 2147483647 h 9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9"/>
                  <a:gd name="T55" fmla="*/ 0 h 96"/>
                  <a:gd name="T56" fmla="*/ 59 w 59"/>
                  <a:gd name="T57" fmla="*/ 96 h 9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9" h="96">
                    <a:moveTo>
                      <a:pt x="0" y="83"/>
                    </a:moveTo>
                    <a:lnTo>
                      <a:pt x="28" y="92"/>
                    </a:lnTo>
                    <a:lnTo>
                      <a:pt x="42" y="96"/>
                    </a:lnTo>
                    <a:lnTo>
                      <a:pt x="51" y="92"/>
                    </a:lnTo>
                    <a:lnTo>
                      <a:pt x="51" y="96"/>
                    </a:lnTo>
                    <a:lnTo>
                      <a:pt x="59" y="83"/>
                    </a:lnTo>
                    <a:lnTo>
                      <a:pt x="59" y="65"/>
                    </a:lnTo>
                    <a:lnTo>
                      <a:pt x="57" y="50"/>
                    </a:lnTo>
                    <a:lnTo>
                      <a:pt x="49" y="36"/>
                    </a:lnTo>
                    <a:lnTo>
                      <a:pt x="51" y="25"/>
                    </a:lnTo>
                    <a:lnTo>
                      <a:pt x="57" y="10"/>
                    </a:lnTo>
                    <a:lnTo>
                      <a:pt x="44" y="0"/>
                    </a:lnTo>
                    <a:lnTo>
                      <a:pt x="32" y="0"/>
                    </a:lnTo>
                    <a:lnTo>
                      <a:pt x="13" y="10"/>
                    </a:lnTo>
                    <a:lnTo>
                      <a:pt x="0" y="33"/>
                    </a:lnTo>
                    <a:lnTo>
                      <a:pt x="1" y="54"/>
                    </a:lnTo>
                    <a:lnTo>
                      <a:pt x="1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95" name="Freeform 263">
                <a:extLst>
                  <a:ext uri="{FF2B5EF4-FFF2-40B4-BE49-F238E27FC236}">
                    <a16:creationId xmlns:a16="http://schemas.microsoft.com/office/drawing/2014/main" id="{86DC17E6-4CB7-4A62-8497-BF4186030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1957" y="2474441"/>
                <a:ext cx="1008705" cy="826957"/>
              </a:xfrm>
              <a:custGeom>
                <a:avLst/>
                <a:gdLst>
                  <a:gd name="T0" fmla="*/ 2147483647 w 842"/>
                  <a:gd name="T1" fmla="*/ 2147483647 h 762"/>
                  <a:gd name="T2" fmla="*/ 2147483647 w 842"/>
                  <a:gd name="T3" fmla="*/ 2147483647 h 762"/>
                  <a:gd name="T4" fmla="*/ 2147483647 w 842"/>
                  <a:gd name="T5" fmla="*/ 2147483647 h 762"/>
                  <a:gd name="T6" fmla="*/ 2147483647 w 842"/>
                  <a:gd name="T7" fmla="*/ 2147483647 h 762"/>
                  <a:gd name="T8" fmla="*/ 2147483647 w 842"/>
                  <a:gd name="T9" fmla="*/ 2147483647 h 762"/>
                  <a:gd name="T10" fmla="*/ 2147483647 w 842"/>
                  <a:gd name="T11" fmla="*/ 2147483647 h 762"/>
                  <a:gd name="T12" fmla="*/ 2147483647 w 842"/>
                  <a:gd name="T13" fmla="*/ 2147483647 h 762"/>
                  <a:gd name="T14" fmla="*/ 2147483647 w 842"/>
                  <a:gd name="T15" fmla="*/ 2147483647 h 762"/>
                  <a:gd name="T16" fmla="*/ 2147483647 w 842"/>
                  <a:gd name="T17" fmla="*/ 2147483647 h 762"/>
                  <a:gd name="T18" fmla="*/ 2147483647 w 842"/>
                  <a:gd name="T19" fmla="*/ 2147483647 h 762"/>
                  <a:gd name="T20" fmla="*/ 2147483647 w 842"/>
                  <a:gd name="T21" fmla="*/ 2147483647 h 762"/>
                  <a:gd name="T22" fmla="*/ 2147483647 w 842"/>
                  <a:gd name="T23" fmla="*/ 2147483647 h 762"/>
                  <a:gd name="T24" fmla="*/ 2147483647 w 842"/>
                  <a:gd name="T25" fmla="*/ 2147483647 h 762"/>
                  <a:gd name="T26" fmla="*/ 2147483647 w 842"/>
                  <a:gd name="T27" fmla="*/ 2147483647 h 762"/>
                  <a:gd name="T28" fmla="*/ 2147483647 w 842"/>
                  <a:gd name="T29" fmla="*/ 2147483647 h 762"/>
                  <a:gd name="T30" fmla="*/ 2147483647 w 842"/>
                  <a:gd name="T31" fmla="*/ 2147483647 h 762"/>
                  <a:gd name="T32" fmla="*/ 2147483647 w 842"/>
                  <a:gd name="T33" fmla="*/ 2147483647 h 762"/>
                  <a:gd name="T34" fmla="*/ 2147483647 w 842"/>
                  <a:gd name="T35" fmla="*/ 2147483647 h 762"/>
                  <a:gd name="T36" fmla="*/ 2147483647 w 842"/>
                  <a:gd name="T37" fmla="*/ 2147483647 h 762"/>
                  <a:gd name="T38" fmla="*/ 2147483647 w 842"/>
                  <a:gd name="T39" fmla="*/ 2147483647 h 762"/>
                  <a:gd name="T40" fmla="*/ 2147483647 w 842"/>
                  <a:gd name="T41" fmla="*/ 2147483647 h 762"/>
                  <a:gd name="T42" fmla="*/ 2147483647 w 842"/>
                  <a:gd name="T43" fmla="*/ 2147483647 h 762"/>
                  <a:gd name="T44" fmla="*/ 2147483647 w 842"/>
                  <a:gd name="T45" fmla="*/ 2147483647 h 762"/>
                  <a:gd name="T46" fmla="*/ 2147483647 w 842"/>
                  <a:gd name="T47" fmla="*/ 2147483647 h 762"/>
                  <a:gd name="T48" fmla="*/ 2147483647 w 842"/>
                  <a:gd name="T49" fmla="*/ 2147483647 h 762"/>
                  <a:gd name="T50" fmla="*/ 2147483647 w 842"/>
                  <a:gd name="T51" fmla="*/ 2147483647 h 762"/>
                  <a:gd name="T52" fmla="*/ 2147483647 w 842"/>
                  <a:gd name="T53" fmla="*/ 2147483647 h 762"/>
                  <a:gd name="T54" fmla="*/ 2147483647 w 842"/>
                  <a:gd name="T55" fmla="*/ 2147483647 h 762"/>
                  <a:gd name="T56" fmla="*/ 2147483647 w 842"/>
                  <a:gd name="T57" fmla="*/ 2147483647 h 762"/>
                  <a:gd name="T58" fmla="*/ 2147483647 w 842"/>
                  <a:gd name="T59" fmla="*/ 2147483647 h 762"/>
                  <a:gd name="T60" fmla="*/ 2147483647 w 842"/>
                  <a:gd name="T61" fmla="*/ 2147483647 h 762"/>
                  <a:gd name="T62" fmla="*/ 2147483647 w 842"/>
                  <a:gd name="T63" fmla="*/ 2147483647 h 762"/>
                  <a:gd name="T64" fmla="*/ 2147483647 w 842"/>
                  <a:gd name="T65" fmla="*/ 2147483647 h 762"/>
                  <a:gd name="T66" fmla="*/ 2147483647 w 842"/>
                  <a:gd name="T67" fmla="*/ 2147483647 h 762"/>
                  <a:gd name="T68" fmla="*/ 2147483647 w 842"/>
                  <a:gd name="T69" fmla="*/ 2147483647 h 762"/>
                  <a:gd name="T70" fmla="*/ 2147483647 w 842"/>
                  <a:gd name="T71" fmla="*/ 0 h 762"/>
                  <a:gd name="T72" fmla="*/ 2147483647 w 842"/>
                  <a:gd name="T73" fmla="*/ 2147483647 h 762"/>
                  <a:gd name="T74" fmla="*/ 2147483647 w 842"/>
                  <a:gd name="T75" fmla="*/ 2147483647 h 762"/>
                  <a:gd name="T76" fmla="*/ 2147483647 w 842"/>
                  <a:gd name="T77" fmla="*/ 2147483647 h 762"/>
                  <a:gd name="T78" fmla="*/ 2147483647 w 842"/>
                  <a:gd name="T79" fmla="*/ 2147483647 h 762"/>
                  <a:gd name="T80" fmla="*/ 2147483647 w 842"/>
                  <a:gd name="T81" fmla="*/ 2147483647 h 762"/>
                  <a:gd name="T82" fmla="*/ 2147483647 w 842"/>
                  <a:gd name="T83" fmla="*/ 2147483647 h 762"/>
                  <a:gd name="T84" fmla="*/ 2147483647 w 842"/>
                  <a:gd name="T85" fmla="*/ 2147483647 h 762"/>
                  <a:gd name="T86" fmla="*/ 2147483647 w 842"/>
                  <a:gd name="T87" fmla="*/ 2147483647 h 762"/>
                  <a:gd name="T88" fmla="*/ 2147483647 w 842"/>
                  <a:gd name="T89" fmla="*/ 2147483647 h 762"/>
                  <a:gd name="T90" fmla="*/ 2147483647 w 842"/>
                  <a:gd name="T91" fmla="*/ 2147483647 h 762"/>
                  <a:gd name="T92" fmla="*/ 2147483647 w 842"/>
                  <a:gd name="T93" fmla="*/ 2147483647 h 762"/>
                  <a:gd name="T94" fmla="*/ 2147483647 w 842"/>
                  <a:gd name="T95" fmla="*/ 2147483647 h 762"/>
                  <a:gd name="T96" fmla="*/ 2147483647 w 842"/>
                  <a:gd name="T97" fmla="*/ 2147483647 h 762"/>
                  <a:gd name="T98" fmla="*/ 2147483647 w 842"/>
                  <a:gd name="T99" fmla="*/ 2147483647 h 762"/>
                  <a:gd name="T100" fmla="*/ 2147483647 w 842"/>
                  <a:gd name="T101" fmla="*/ 2147483647 h 762"/>
                  <a:gd name="T102" fmla="*/ 2147483647 w 842"/>
                  <a:gd name="T103" fmla="*/ 2147483647 h 76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42"/>
                  <a:gd name="T157" fmla="*/ 0 h 762"/>
                  <a:gd name="T158" fmla="*/ 842 w 842"/>
                  <a:gd name="T159" fmla="*/ 762 h 76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42" h="762">
                    <a:moveTo>
                      <a:pt x="808" y="526"/>
                    </a:moveTo>
                    <a:lnTo>
                      <a:pt x="804" y="530"/>
                    </a:lnTo>
                    <a:lnTo>
                      <a:pt x="800" y="530"/>
                    </a:lnTo>
                    <a:lnTo>
                      <a:pt x="787" y="536"/>
                    </a:lnTo>
                    <a:lnTo>
                      <a:pt x="773" y="536"/>
                    </a:lnTo>
                    <a:lnTo>
                      <a:pt x="764" y="545"/>
                    </a:lnTo>
                    <a:lnTo>
                      <a:pt x="750" y="547"/>
                    </a:lnTo>
                    <a:lnTo>
                      <a:pt x="739" y="555"/>
                    </a:lnTo>
                    <a:lnTo>
                      <a:pt x="731" y="569"/>
                    </a:lnTo>
                    <a:lnTo>
                      <a:pt x="723" y="582"/>
                    </a:lnTo>
                    <a:lnTo>
                      <a:pt x="718" y="595"/>
                    </a:lnTo>
                    <a:lnTo>
                      <a:pt x="714" y="607"/>
                    </a:lnTo>
                    <a:lnTo>
                      <a:pt x="718" y="620"/>
                    </a:lnTo>
                    <a:lnTo>
                      <a:pt x="718" y="634"/>
                    </a:lnTo>
                    <a:lnTo>
                      <a:pt x="720" y="649"/>
                    </a:lnTo>
                    <a:lnTo>
                      <a:pt x="727" y="661"/>
                    </a:lnTo>
                    <a:lnTo>
                      <a:pt x="723" y="674"/>
                    </a:lnTo>
                    <a:lnTo>
                      <a:pt x="710" y="680"/>
                    </a:lnTo>
                    <a:lnTo>
                      <a:pt x="698" y="670"/>
                    </a:lnTo>
                    <a:lnTo>
                      <a:pt x="687" y="668"/>
                    </a:lnTo>
                    <a:lnTo>
                      <a:pt x="672" y="670"/>
                    </a:lnTo>
                    <a:lnTo>
                      <a:pt x="647" y="680"/>
                    </a:lnTo>
                    <a:lnTo>
                      <a:pt x="631" y="684"/>
                    </a:lnTo>
                    <a:lnTo>
                      <a:pt x="622" y="695"/>
                    </a:lnTo>
                    <a:lnTo>
                      <a:pt x="610" y="690"/>
                    </a:lnTo>
                    <a:lnTo>
                      <a:pt x="602" y="676"/>
                    </a:lnTo>
                    <a:lnTo>
                      <a:pt x="587" y="670"/>
                    </a:lnTo>
                    <a:lnTo>
                      <a:pt x="576" y="665"/>
                    </a:lnTo>
                    <a:lnTo>
                      <a:pt x="562" y="688"/>
                    </a:lnTo>
                    <a:lnTo>
                      <a:pt x="556" y="699"/>
                    </a:lnTo>
                    <a:lnTo>
                      <a:pt x="543" y="695"/>
                    </a:lnTo>
                    <a:lnTo>
                      <a:pt x="531" y="684"/>
                    </a:lnTo>
                    <a:lnTo>
                      <a:pt x="520" y="690"/>
                    </a:lnTo>
                    <a:lnTo>
                      <a:pt x="505" y="690"/>
                    </a:lnTo>
                    <a:lnTo>
                      <a:pt x="495" y="684"/>
                    </a:lnTo>
                    <a:lnTo>
                      <a:pt x="485" y="695"/>
                    </a:lnTo>
                    <a:lnTo>
                      <a:pt x="470" y="697"/>
                    </a:lnTo>
                    <a:lnTo>
                      <a:pt x="458" y="705"/>
                    </a:lnTo>
                    <a:lnTo>
                      <a:pt x="451" y="714"/>
                    </a:lnTo>
                    <a:lnTo>
                      <a:pt x="437" y="711"/>
                    </a:lnTo>
                    <a:lnTo>
                      <a:pt x="433" y="695"/>
                    </a:lnTo>
                    <a:lnTo>
                      <a:pt x="418" y="697"/>
                    </a:lnTo>
                    <a:lnTo>
                      <a:pt x="407" y="703"/>
                    </a:lnTo>
                    <a:lnTo>
                      <a:pt x="397" y="695"/>
                    </a:lnTo>
                    <a:lnTo>
                      <a:pt x="389" y="684"/>
                    </a:lnTo>
                    <a:lnTo>
                      <a:pt x="376" y="676"/>
                    </a:lnTo>
                    <a:lnTo>
                      <a:pt x="362" y="676"/>
                    </a:lnTo>
                    <a:lnTo>
                      <a:pt x="349" y="670"/>
                    </a:lnTo>
                    <a:lnTo>
                      <a:pt x="337" y="676"/>
                    </a:lnTo>
                    <a:lnTo>
                      <a:pt x="324" y="676"/>
                    </a:lnTo>
                    <a:lnTo>
                      <a:pt x="309" y="676"/>
                    </a:lnTo>
                    <a:lnTo>
                      <a:pt x="297" y="674"/>
                    </a:lnTo>
                    <a:lnTo>
                      <a:pt x="284" y="668"/>
                    </a:lnTo>
                    <a:lnTo>
                      <a:pt x="272" y="665"/>
                    </a:lnTo>
                    <a:lnTo>
                      <a:pt x="257" y="668"/>
                    </a:lnTo>
                    <a:lnTo>
                      <a:pt x="241" y="670"/>
                    </a:lnTo>
                    <a:lnTo>
                      <a:pt x="230" y="674"/>
                    </a:lnTo>
                    <a:lnTo>
                      <a:pt x="216" y="670"/>
                    </a:lnTo>
                    <a:lnTo>
                      <a:pt x="201" y="674"/>
                    </a:lnTo>
                    <a:lnTo>
                      <a:pt x="188" y="680"/>
                    </a:lnTo>
                    <a:lnTo>
                      <a:pt x="176" y="680"/>
                    </a:lnTo>
                    <a:lnTo>
                      <a:pt x="163" y="688"/>
                    </a:lnTo>
                    <a:lnTo>
                      <a:pt x="149" y="690"/>
                    </a:lnTo>
                    <a:lnTo>
                      <a:pt x="138" y="697"/>
                    </a:lnTo>
                    <a:lnTo>
                      <a:pt x="136" y="711"/>
                    </a:lnTo>
                    <a:lnTo>
                      <a:pt x="126" y="720"/>
                    </a:lnTo>
                    <a:lnTo>
                      <a:pt x="115" y="728"/>
                    </a:lnTo>
                    <a:lnTo>
                      <a:pt x="103" y="736"/>
                    </a:lnTo>
                    <a:lnTo>
                      <a:pt x="86" y="736"/>
                    </a:lnTo>
                    <a:lnTo>
                      <a:pt x="76" y="739"/>
                    </a:lnTo>
                    <a:lnTo>
                      <a:pt x="55" y="762"/>
                    </a:lnTo>
                    <a:lnTo>
                      <a:pt x="53" y="757"/>
                    </a:lnTo>
                    <a:lnTo>
                      <a:pt x="40" y="732"/>
                    </a:lnTo>
                    <a:lnTo>
                      <a:pt x="40" y="713"/>
                    </a:lnTo>
                    <a:lnTo>
                      <a:pt x="40" y="688"/>
                    </a:lnTo>
                    <a:lnTo>
                      <a:pt x="36" y="663"/>
                    </a:lnTo>
                    <a:lnTo>
                      <a:pt x="9" y="645"/>
                    </a:lnTo>
                    <a:lnTo>
                      <a:pt x="0" y="628"/>
                    </a:lnTo>
                    <a:lnTo>
                      <a:pt x="15" y="603"/>
                    </a:lnTo>
                    <a:lnTo>
                      <a:pt x="36" y="586"/>
                    </a:lnTo>
                    <a:lnTo>
                      <a:pt x="53" y="555"/>
                    </a:lnTo>
                    <a:lnTo>
                      <a:pt x="49" y="526"/>
                    </a:lnTo>
                    <a:lnTo>
                      <a:pt x="44" y="501"/>
                    </a:lnTo>
                    <a:lnTo>
                      <a:pt x="19" y="436"/>
                    </a:lnTo>
                    <a:lnTo>
                      <a:pt x="3" y="396"/>
                    </a:lnTo>
                    <a:lnTo>
                      <a:pt x="11" y="396"/>
                    </a:lnTo>
                    <a:lnTo>
                      <a:pt x="24" y="400"/>
                    </a:lnTo>
                    <a:lnTo>
                      <a:pt x="36" y="400"/>
                    </a:lnTo>
                    <a:lnTo>
                      <a:pt x="49" y="396"/>
                    </a:lnTo>
                    <a:lnTo>
                      <a:pt x="61" y="388"/>
                    </a:lnTo>
                    <a:lnTo>
                      <a:pt x="86" y="392"/>
                    </a:lnTo>
                    <a:lnTo>
                      <a:pt x="99" y="382"/>
                    </a:lnTo>
                    <a:lnTo>
                      <a:pt x="105" y="377"/>
                    </a:lnTo>
                    <a:lnTo>
                      <a:pt x="120" y="378"/>
                    </a:lnTo>
                    <a:lnTo>
                      <a:pt x="132" y="377"/>
                    </a:lnTo>
                    <a:lnTo>
                      <a:pt x="124" y="352"/>
                    </a:lnTo>
                    <a:lnTo>
                      <a:pt x="136" y="346"/>
                    </a:lnTo>
                    <a:lnTo>
                      <a:pt x="145" y="346"/>
                    </a:lnTo>
                    <a:lnTo>
                      <a:pt x="155" y="334"/>
                    </a:lnTo>
                    <a:lnTo>
                      <a:pt x="165" y="325"/>
                    </a:lnTo>
                    <a:lnTo>
                      <a:pt x="178" y="327"/>
                    </a:lnTo>
                    <a:lnTo>
                      <a:pt x="186" y="338"/>
                    </a:lnTo>
                    <a:lnTo>
                      <a:pt x="197" y="340"/>
                    </a:lnTo>
                    <a:lnTo>
                      <a:pt x="209" y="334"/>
                    </a:lnTo>
                    <a:lnTo>
                      <a:pt x="205" y="323"/>
                    </a:lnTo>
                    <a:lnTo>
                      <a:pt x="197" y="315"/>
                    </a:lnTo>
                    <a:lnTo>
                      <a:pt x="188" y="302"/>
                    </a:lnTo>
                    <a:lnTo>
                      <a:pt x="190" y="290"/>
                    </a:lnTo>
                    <a:lnTo>
                      <a:pt x="197" y="279"/>
                    </a:lnTo>
                    <a:lnTo>
                      <a:pt x="201" y="265"/>
                    </a:lnTo>
                    <a:lnTo>
                      <a:pt x="197" y="254"/>
                    </a:lnTo>
                    <a:lnTo>
                      <a:pt x="197" y="238"/>
                    </a:lnTo>
                    <a:lnTo>
                      <a:pt x="197" y="227"/>
                    </a:lnTo>
                    <a:lnTo>
                      <a:pt x="197" y="213"/>
                    </a:lnTo>
                    <a:lnTo>
                      <a:pt x="209" y="206"/>
                    </a:lnTo>
                    <a:lnTo>
                      <a:pt x="218" y="202"/>
                    </a:lnTo>
                    <a:lnTo>
                      <a:pt x="228" y="190"/>
                    </a:lnTo>
                    <a:lnTo>
                      <a:pt x="238" y="183"/>
                    </a:lnTo>
                    <a:lnTo>
                      <a:pt x="249" y="179"/>
                    </a:lnTo>
                    <a:lnTo>
                      <a:pt x="257" y="179"/>
                    </a:lnTo>
                    <a:lnTo>
                      <a:pt x="268" y="150"/>
                    </a:lnTo>
                    <a:lnTo>
                      <a:pt x="255" y="144"/>
                    </a:lnTo>
                    <a:lnTo>
                      <a:pt x="241" y="148"/>
                    </a:lnTo>
                    <a:lnTo>
                      <a:pt x="240" y="136"/>
                    </a:lnTo>
                    <a:lnTo>
                      <a:pt x="238" y="123"/>
                    </a:lnTo>
                    <a:lnTo>
                      <a:pt x="247" y="117"/>
                    </a:lnTo>
                    <a:lnTo>
                      <a:pt x="255" y="108"/>
                    </a:lnTo>
                    <a:lnTo>
                      <a:pt x="255" y="102"/>
                    </a:lnTo>
                    <a:lnTo>
                      <a:pt x="253" y="98"/>
                    </a:lnTo>
                    <a:lnTo>
                      <a:pt x="261" y="102"/>
                    </a:lnTo>
                    <a:lnTo>
                      <a:pt x="272" y="94"/>
                    </a:lnTo>
                    <a:lnTo>
                      <a:pt x="272" y="81"/>
                    </a:lnTo>
                    <a:lnTo>
                      <a:pt x="282" y="69"/>
                    </a:lnTo>
                    <a:lnTo>
                      <a:pt x="293" y="69"/>
                    </a:lnTo>
                    <a:lnTo>
                      <a:pt x="307" y="77"/>
                    </a:lnTo>
                    <a:lnTo>
                      <a:pt x="316" y="69"/>
                    </a:lnTo>
                    <a:lnTo>
                      <a:pt x="324" y="60"/>
                    </a:lnTo>
                    <a:lnTo>
                      <a:pt x="328" y="48"/>
                    </a:lnTo>
                    <a:lnTo>
                      <a:pt x="330" y="35"/>
                    </a:lnTo>
                    <a:lnTo>
                      <a:pt x="337" y="23"/>
                    </a:lnTo>
                    <a:lnTo>
                      <a:pt x="345" y="14"/>
                    </a:lnTo>
                    <a:lnTo>
                      <a:pt x="353" y="2"/>
                    </a:lnTo>
                    <a:lnTo>
                      <a:pt x="366" y="0"/>
                    </a:lnTo>
                    <a:lnTo>
                      <a:pt x="370" y="0"/>
                    </a:lnTo>
                    <a:lnTo>
                      <a:pt x="374" y="14"/>
                    </a:lnTo>
                    <a:lnTo>
                      <a:pt x="397" y="2"/>
                    </a:lnTo>
                    <a:lnTo>
                      <a:pt x="409" y="6"/>
                    </a:lnTo>
                    <a:lnTo>
                      <a:pt x="418" y="17"/>
                    </a:lnTo>
                    <a:lnTo>
                      <a:pt x="455" y="6"/>
                    </a:lnTo>
                    <a:lnTo>
                      <a:pt x="468" y="14"/>
                    </a:lnTo>
                    <a:lnTo>
                      <a:pt x="476" y="17"/>
                    </a:lnTo>
                    <a:lnTo>
                      <a:pt x="478" y="48"/>
                    </a:lnTo>
                    <a:lnTo>
                      <a:pt x="489" y="39"/>
                    </a:lnTo>
                    <a:lnTo>
                      <a:pt x="501" y="33"/>
                    </a:lnTo>
                    <a:lnTo>
                      <a:pt x="510" y="25"/>
                    </a:lnTo>
                    <a:lnTo>
                      <a:pt x="516" y="17"/>
                    </a:lnTo>
                    <a:lnTo>
                      <a:pt x="529" y="14"/>
                    </a:lnTo>
                    <a:lnTo>
                      <a:pt x="541" y="12"/>
                    </a:lnTo>
                    <a:lnTo>
                      <a:pt x="553" y="10"/>
                    </a:lnTo>
                    <a:lnTo>
                      <a:pt x="566" y="14"/>
                    </a:lnTo>
                    <a:lnTo>
                      <a:pt x="595" y="37"/>
                    </a:lnTo>
                    <a:lnTo>
                      <a:pt x="606" y="35"/>
                    </a:lnTo>
                    <a:lnTo>
                      <a:pt x="612" y="52"/>
                    </a:lnTo>
                    <a:lnTo>
                      <a:pt x="612" y="65"/>
                    </a:lnTo>
                    <a:lnTo>
                      <a:pt x="614" y="77"/>
                    </a:lnTo>
                    <a:lnTo>
                      <a:pt x="625" y="85"/>
                    </a:lnTo>
                    <a:lnTo>
                      <a:pt x="629" y="96"/>
                    </a:lnTo>
                    <a:lnTo>
                      <a:pt x="631" y="121"/>
                    </a:lnTo>
                    <a:lnTo>
                      <a:pt x="625" y="133"/>
                    </a:lnTo>
                    <a:lnTo>
                      <a:pt x="625" y="144"/>
                    </a:lnTo>
                    <a:lnTo>
                      <a:pt x="629" y="154"/>
                    </a:lnTo>
                    <a:lnTo>
                      <a:pt x="650" y="171"/>
                    </a:lnTo>
                    <a:lnTo>
                      <a:pt x="658" y="179"/>
                    </a:lnTo>
                    <a:lnTo>
                      <a:pt x="689" y="221"/>
                    </a:lnTo>
                    <a:lnTo>
                      <a:pt x="698" y="232"/>
                    </a:lnTo>
                    <a:lnTo>
                      <a:pt x="714" y="238"/>
                    </a:lnTo>
                    <a:lnTo>
                      <a:pt x="723" y="238"/>
                    </a:lnTo>
                    <a:lnTo>
                      <a:pt x="735" y="248"/>
                    </a:lnTo>
                    <a:lnTo>
                      <a:pt x="741" y="257"/>
                    </a:lnTo>
                    <a:lnTo>
                      <a:pt x="743" y="273"/>
                    </a:lnTo>
                    <a:lnTo>
                      <a:pt x="750" y="284"/>
                    </a:lnTo>
                    <a:lnTo>
                      <a:pt x="773" y="273"/>
                    </a:lnTo>
                    <a:lnTo>
                      <a:pt x="787" y="269"/>
                    </a:lnTo>
                    <a:lnTo>
                      <a:pt x="800" y="273"/>
                    </a:lnTo>
                    <a:lnTo>
                      <a:pt x="814" y="275"/>
                    </a:lnTo>
                    <a:lnTo>
                      <a:pt x="810" y="290"/>
                    </a:lnTo>
                    <a:lnTo>
                      <a:pt x="823" y="296"/>
                    </a:lnTo>
                    <a:lnTo>
                      <a:pt x="835" y="294"/>
                    </a:lnTo>
                    <a:lnTo>
                      <a:pt x="842" y="315"/>
                    </a:lnTo>
                    <a:lnTo>
                      <a:pt x="835" y="327"/>
                    </a:lnTo>
                    <a:lnTo>
                      <a:pt x="831" y="340"/>
                    </a:lnTo>
                    <a:lnTo>
                      <a:pt x="804" y="371"/>
                    </a:lnTo>
                    <a:lnTo>
                      <a:pt x="779" y="375"/>
                    </a:lnTo>
                    <a:lnTo>
                      <a:pt x="756" y="361"/>
                    </a:lnTo>
                    <a:lnTo>
                      <a:pt x="743" y="363"/>
                    </a:lnTo>
                    <a:lnTo>
                      <a:pt x="731" y="371"/>
                    </a:lnTo>
                    <a:lnTo>
                      <a:pt x="733" y="382"/>
                    </a:lnTo>
                    <a:lnTo>
                      <a:pt x="723" y="392"/>
                    </a:lnTo>
                    <a:lnTo>
                      <a:pt x="727" y="405"/>
                    </a:lnTo>
                    <a:lnTo>
                      <a:pt x="739" y="411"/>
                    </a:lnTo>
                    <a:lnTo>
                      <a:pt x="750" y="417"/>
                    </a:lnTo>
                    <a:lnTo>
                      <a:pt x="756" y="430"/>
                    </a:lnTo>
                    <a:lnTo>
                      <a:pt x="756" y="442"/>
                    </a:lnTo>
                    <a:lnTo>
                      <a:pt x="766" y="451"/>
                    </a:lnTo>
                    <a:lnTo>
                      <a:pt x="766" y="463"/>
                    </a:lnTo>
                    <a:lnTo>
                      <a:pt x="779" y="467"/>
                    </a:lnTo>
                    <a:lnTo>
                      <a:pt x="787" y="482"/>
                    </a:lnTo>
                    <a:lnTo>
                      <a:pt x="789" y="492"/>
                    </a:lnTo>
                    <a:lnTo>
                      <a:pt x="808" y="526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96" name="Freeform 264">
                <a:extLst>
                  <a:ext uri="{FF2B5EF4-FFF2-40B4-BE49-F238E27FC236}">
                    <a16:creationId xmlns:a16="http://schemas.microsoft.com/office/drawing/2014/main" id="{9CA677A0-92D0-4A9E-BF9B-0ACDB7DEA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8814" y="3729882"/>
                <a:ext cx="473508" cy="466830"/>
              </a:xfrm>
              <a:custGeom>
                <a:avLst/>
                <a:gdLst>
                  <a:gd name="T0" fmla="*/ 2147483647 w 392"/>
                  <a:gd name="T1" fmla="*/ 2147483647 h 430"/>
                  <a:gd name="T2" fmla="*/ 2147483647 w 392"/>
                  <a:gd name="T3" fmla="*/ 2147483647 h 430"/>
                  <a:gd name="T4" fmla="*/ 2147483647 w 392"/>
                  <a:gd name="T5" fmla="*/ 2147483647 h 430"/>
                  <a:gd name="T6" fmla="*/ 2147483647 w 392"/>
                  <a:gd name="T7" fmla="*/ 2147483647 h 430"/>
                  <a:gd name="T8" fmla="*/ 2147483647 w 392"/>
                  <a:gd name="T9" fmla="*/ 2147483647 h 430"/>
                  <a:gd name="T10" fmla="*/ 2147483647 w 392"/>
                  <a:gd name="T11" fmla="*/ 2147483647 h 430"/>
                  <a:gd name="T12" fmla="*/ 2147483647 w 392"/>
                  <a:gd name="T13" fmla="*/ 2147483647 h 430"/>
                  <a:gd name="T14" fmla="*/ 2147483647 w 392"/>
                  <a:gd name="T15" fmla="*/ 2147483647 h 430"/>
                  <a:gd name="T16" fmla="*/ 0 w 392"/>
                  <a:gd name="T17" fmla="*/ 2147483647 h 430"/>
                  <a:gd name="T18" fmla="*/ 2147483647 w 392"/>
                  <a:gd name="T19" fmla="*/ 2147483647 h 430"/>
                  <a:gd name="T20" fmla="*/ 2147483647 w 392"/>
                  <a:gd name="T21" fmla="*/ 2147483647 h 430"/>
                  <a:gd name="T22" fmla="*/ 2147483647 w 392"/>
                  <a:gd name="T23" fmla="*/ 0 h 430"/>
                  <a:gd name="T24" fmla="*/ 2147483647 w 392"/>
                  <a:gd name="T25" fmla="*/ 2147483647 h 430"/>
                  <a:gd name="T26" fmla="*/ 2147483647 w 392"/>
                  <a:gd name="T27" fmla="*/ 2147483647 h 430"/>
                  <a:gd name="T28" fmla="*/ 2147483647 w 392"/>
                  <a:gd name="T29" fmla="*/ 2147483647 h 430"/>
                  <a:gd name="T30" fmla="*/ 2147483647 w 392"/>
                  <a:gd name="T31" fmla="*/ 2147483647 h 430"/>
                  <a:gd name="T32" fmla="*/ 2147483647 w 392"/>
                  <a:gd name="T33" fmla="*/ 2147483647 h 430"/>
                  <a:gd name="T34" fmla="*/ 2147483647 w 392"/>
                  <a:gd name="T35" fmla="*/ 2147483647 h 430"/>
                  <a:gd name="T36" fmla="*/ 2147483647 w 392"/>
                  <a:gd name="T37" fmla="*/ 2147483647 h 430"/>
                  <a:gd name="T38" fmla="*/ 2147483647 w 392"/>
                  <a:gd name="T39" fmla="*/ 2147483647 h 430"/>
                  <a:gd name="T40" fmla="*/ 2147483647 w 392"/>
                  <a:gd name="T41" fmla="*/ 2147483647 h 430"/>
                  <a:gd name="T42" fmla="*/ 2147483647 w 392"/>
                  <a:gd name="T43" fmla="*/ 2147483647 h 430"/>
                  <a:gd name="T44" fmla="*/ 2147483647 w 392"/>
                  <a:gd name="T45" fmla="*/ 2147483647 h 430"/>
                  <a:gd name="T46" fmla="*/ 2147483647 w 392"/>
                  <a:gd name="T47" fmla="*/ 2147483647 h 430"/>
                  <a:gd name="T48" fmla="*/ 2147483647 w 392"/>
                  <a:gd name="T49" fmla="*/ 2147483647 h 430"/>
                  <a:gd name="T50" fmla="*/ 2147483647 w 392"/>
                  <a:gd name="T51" fmla="*/ 2147483647 h 430"/>
                  <a:gd name="T52" fmla="*/ 2147483647 w 392"/>
                  <a:gd name="T53" fmla="*/ 2147483647 h 430"/>
                  <a:gd name="T54" fmla="*/ 2147483647 w 392"/>
                  <a:gd name="T55" fmla="*/ 2147483647 h 430"/>
                  <a:gd name="T56" fmla="*/ 2147483647 w 392"/>
                  <a:gd name="T57" fmla="*/ 2147483647 h 430"/>
                  <a:gd name="T58" fmla="*/ 2147483647 w 392"/>
                  <a:gd name="T59" fmla="*/ 2147483647 h 430"/>
                  <a:gd name="T60" fmla="*/ 2147483647 w 392"/>
                  <a:gd name="T61" fmla="*/ 2147483647 h 430"/>
                  <a:gd name="T62" fmla="*/ 2147483647 w 392"/>
                  <a:gd name="T63" fmla="*/ 2147483647 h 430"/>
                  <a:gd name="T64" fmla="*/ 2147483647 w 392"/>
                  <a:gd name="T65" fmla="*/ 2147483647 h 430"/>
                  <a:gd name="T66" fmla="*/ 2147483647 w 392"/>
                  <a:gd name="T67" fmla="*/ 2147483647 h 430"/>
                  <a:gd name="T68" fmla="*/ 2147483647 w 392"/>
                  <a:gd name="T69" fmla="*/ 2147483647 h 430"/>
                  <a:gd name="T70" fmla="*/ 2147483647 w 392"/>
                  <a:gd name="T71" fmla="*/ 2147483647 h 430"/>
                  <a:gd name="T72" fmla="*/ 2147483647 w 392"/>
                  <a:gd name="T73" fmla="*/ 2147483647 h 4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92"/>
                  <a:gd name="T112" fmla="*/ 0 h 430"/>
                  <a:gd name="T113" fmla="*/ 392 w 392"/>
                  <a:gd name="T114" fmla="*/ 430 h 4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92" h="430">
                    <a:moveTo>
                      <a:pt x="252" y="430"/>
                    </a:moveTo>
                    <a:lnTo>
                      <a:pt x="244" y="426"/>
                    </a:lnTo>
                    <a:lnTo>
                      <a:pt x="231" y="413"/>
                    </a:lnTo>
                    <a:lnTo>
                      <a:pt x="213" y="417"/>
                    </a:lnTo>
                    <a:lnTo>
                      <a:pt x="213" y="405"/>
                    </a:lnTo>
                    <a:lnTo>
                      <a:pt x="210" y="382"/>
                    </a:lnTo>
                    <a:lnTo>
                      <a:pt x="202" y="359"/>
                    </a:lnTo>
                    <a:lnTo>
                      <a:pt x="192" y="338"/>
                    </a:lnTo>
                    <a:lnTo>
                      <a:pt x="190" y="305"/>
                    </a:lnTo>
                    <a:lnTo>
                      <a:pt x="185" y="269"/>
                    </a:lnTo>
                    <a:lnTo>
                      <a:pt x="165" y="217"/>
                    </a:lnTo>
                    <a:lnTo>
                      <a:pt x="135" y="184"/>
                    </a:lnTo>
                    <a:lnTo>
                      <a:pt x="104" y="148"/>
                    </a:lnTo>
                    <a:lnTo>
                      <a:pt x="73" y="115"/>
                    </a:lnTo>
                    <a:lnTo>
                      <a:pt x="66" y="84"/>
                    </a:lnTo>
                    <a:lnTo>
                      <a:pt x="44" y="61"/>
                    </a:lnTo>
                    <a:lnTo>
                      <a:pt x="16" y="42"/>
                    </a:lnTo>
                    <a:lnTo>
                      <a:pt x="0" y="36"/>
                    </a:lnTo>
                    <a:lnTo>
                      <a:pt x="0" y="33"/>
                    </a:lnTo>
                    <a:lnTo>
                      <a:pt x="16" y="21"/>
                    </a:lnTo>
                    <a:lnTo>
                      <a:pt x="31" y="21"/>
                    </a:lnTo>
                    <a:lnTo>
                      <a:pt x="48" y="15"/>
                    </a:lnTo>
                    <a:lnTo>
                      <a:pt x="58" y="6"/>
                    </a:lnTo>
                    <a:lnTo>
                      <a:pt x="73" y="0"/>
                    </a:lnTo>
                    <a:lnTo>
                      <a:pt x="89" y="2"/>
                    </a:lnTo>
                    <a:lnTo>
                      <a:pt x="104" y="4"/>
                    </a:lnTo>
                    <a:lnTo>
                      <a:pt x="119" y="10"/>
                    </a:lnTo>
                    <a:lnTo>
                      <a:pt x="131" y="15"/>
                    </a:lnTo>
                    <a:lnTo>
                      <a:pt x="144" y="25"/>
                    </a:lnTo>
                    <a:lnTo>
                      <a:pt x="158" y="31"/>
                    </a:lnTo>
                    <a:lnTo>
                      <a:pt x="173" y="33"/>
                    </a:lnTo>
                    <a:lnTo>
                      <a:pt x="185" y="29"/>
                    </a:lnTo>
                    <a:lnTo>
                      <a:pt x="202" y="21"/>
                    </a:lnTo>
                    <a:lnTo>
                      <a:pt x="217" y="21"/>
                    </a:lnTo>
                    <a:lnTo>
                      <a:pt x="229" y="31"/>
                    </a:lnTo>
                    <a:lnTo>
                      <a:pt x="242" y="36"/>
                    </a:lnTo>
                    <a:lnTo>
                      <a:pt x="254" y="33"/>
                    </a:lnTo>
                    <a:lnTo>
                      <a:pt x="265" y="46"/>
                    </a:lnTo>
                    <a:lnTo>
                      <a:pt x="267" y="58"/>
                    </a:lnTo>
                    <a:lnTo>
                      <a:pt x="269" y="73"/>
                    </a:lnTo>
                    <a:lnTo>
                      <a:pt x="269" y="88"/>
                    </a:lnTo>
                    <a:lnTo>
                      <a:pt x="269" y="106"/>
                    </a:lnTo>
                    <a:lnTo>
                      <a:pt x="286" y="113"/>
                    </a:lnTo>
                    <a:lnTo>
                      <a:pt x="294" y="123"/>
                    </a:lnTo>
                    <a:lnTo>
                      <a:pt x="308" y="123"/>
                    </a:lnTo>
                    <a:lnTo>
                      <a:pt x="319" y="136"/>
                    </a:lnTo>
                    <a:lnTo>
                      <a:pt x="317" y="154"/>
                    </a:lnTo>
                    <a:lnTo>
                      <a:pt x="327" y="163"/>
                    </a:lnTo>
                    <a:lnTo>
                      <a:pt x="336" y="177"/>
                    </a:lnTo>
                    <a:lnTo>
                      <a:pt x="350" y="182"/>
                    </a:lnTo>
                    <a:lnTo>
                      <a:pt x="365" y="184"/>
                    </a:lnTo>
                    <a:lnTo>
                      <a:pt x="377" y="194"/>
                    </a:lnTo>
                    <a:lnTo>
                      <a:pt x="381" y="209"/>
                    </a:lnTo>
                    <a:lnTo>
                      <a:pt x="382" y="225"/>
                    </a:lnTo>
                    <a:lnTo>
                      <a:pt x="392" y="238"/>
                    </a:lnTo>
                    <a:lnTo>
                      <a:pt x="388" y="253"/>
                    </a:lnTo>
                    <a:lnTo>
                      <a:pt x="379" y="265"/>
                    </a:lnTo>
                    <a:lnTo>
                      <a:pt x="361" y="261"/>
                    </a:lnTo>
                    <a:lnTo>
                      <a:pt x="346" y="265"/>
                    </a:lnTo>
                    <a:lnTo>
                      <a:pt x="333" y="261"/>
                    </a:lnTo>
                    <a:lnTo>
                      <a:pt x="319" y="275"/>
                    </a:lnTo>
                    <a:lnTo>
                      <a:pt x="308" y="261"/>
                    </a:lnTo>
                    <a:lnTo>
                      <a:pt x="296" y="273"/>
                    </a:lnTo>
                    <a:lnTo>
                      <a:pt x="290" y="288"/>
                    </a:lnTo>
                    <a:lnTo>
                      <a:pt x="294" y="303"/>
                    </a:lnTo>
                    <a:lnTo>
                      <a:pt x="294" y="317"/>
                    </a:lnTo>
                    <a:lnTo>
                      <a:pt x="296" y="334"/>
                    </a:lnTo>
                    <a:lnTo>
                      <a:pt x="283" y="344"/>
                    </a:lnTo>
                    <a:lnTo>
                      <a:pt x="277" y="357"/>
                    </a:lnTo>
                    <a:lnTo>
                      <a:pt x="277" y="371"/>
                    </a:lnTo>
                    <a:lnTo>
                      <a:pt x="261" y="382"/>
                    </a:lnTo>
                    <a:lnTo>
                      <a:pt x="261" y="401"/>
                    </a:lnTo>
                    <a:lnTo>
                      <a:pt x="261" y="413"/>
                    </a:lnTo>
                    <a:lnTo>
                      <a:pt x="252" y="43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97" name="Freeform 20">
                <a:extLst>
                  <a:ext uri="{FF2B5EF4-FFF2-40B4-BE49-F238E27FC236}">
                    <a16:creationId xmlns:a16="http://schemas.microsoft.com/office/drawing/2014/main" id="{9812E59F-EDA0-4D55-B8BF-8A13478B2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8300" y="3748087"/>
                <a:ext cx="942975" cy="420687"/>
              </a:xfrm>
              <a:custGeom>
                <a:avLst/>
                <a:gdLst>
                  <a:gd name="T0" fmla="*/ 2147483647 w 784"/>
                  <a:gd name="T1" fmla="*/ 2147483647 h 386"/>
                  <a:gd name="T2" fmla="*/ 2147483647 w 784"/>
                  <a:gd name="T3" fmla="*/ 2147483647 h 386"/>
                  <a:gd name="T4" fmla="*/ 2147483647 w 784"/>
                  <a:gd name="T5" fmla="*/ 2147483647 h 386"/>
                  <a:gd name="T6" fmla="*/ 2147483647 w 784"/>
                  <a:gd name="T7" fmla="*/ 2147483647 h 386"/>
                  <a:gd name="T8" fmla="*/ 2147483647 w 784"/>
                  <a:gd name="T9" fmla="*/ 2147483647 h 386"/>
                  <a:gd name="T10" fmla="*/ 2147483647 w 784"/>
                  <a:gd name="T11" fmla="*/ 2147483647 h 386"/>
                  <a:gd name="T12" fmla="*/ 2147483647 w 784"/>
                  <a:gd name="T13" fmla="*/ 2147483647 h 386"/>
                  <a:gd name="T14" fmla="*/ 2147483647 w 784"/>
                  <a:gd name="T15" fmla="*/ 2147483647 h 386"/>
                  <a:gd name="T16" fmla="*/ 2147483647 w 784"/>
                  <a:gd name="T17" fmla="*/ 2147483647 h 386"/>
                  <a:gd name="T18" fmla="*/ 2147483647 w 784"/>
                  <a:gd name="T19" fmla="*/ 2147483647 h 386"/>
                  <a:gd name="T20" fmla="*/ 2147483647 w 784"/>
                  <a:gd name="T21" fmla="*/ 2147483647 h 386"/>
                  <a:gd name="T22" fmla="*/ 2147483647 w 784"/>
                  <a:gd name="T23" fmla="*/ 2147483647 h 386"/>
                  <a:gd name="T24" fmla="*/ 2147483647 w 784"/>
                  <a:gd name="T25" fmla="*/ 2147483647 h 386"/>
                  <a:gd name="T26" fmla="*/ 2147483647 w 784"/>
                  <a:gd name="T27" fmla="*/ 2147483647 h 386"/>
                  <a:gd name="T28" fmla="*/ 2147483647 w 784"/>
                  <a:gd name="T29" fmla="*/ 2147483647 h 386"/>
                  <a:gd name="T30" fmla="*/ 0 w 784"/>
                  <a:gd name="T31" fmla="*/ 2147483647 h 386"/>
                  <a:gd name="T32" fmla="*/ 2147483647 w 784"/>
                  <a:gd name="T33" fmla="*/ 2147483647 h 386"/>
                  <a:gd name="T34" fmla="*/ 2147483647 w 784"/>
                  <a:gd name="T35" fmla="*/ 2147483647 h 386"/>
                  <a:gd name="T36" fmla="*/ 2147483647 w 784"/>
                  <a:gd name="T37" fmla="*/ 2147483647 h 386"/>
                  <a:gd name="T38" fmla="*/ 2147483647 w 784"/>
                  <a:gd name="T39" fmla="*/ 2147483647 h 386"/>
                  <a:gd name="T40" fmla="*/ 2147483647 w 784"/>
                  <a:gd name="T41" fmla="*/ 2147483647 h 386"/>
                  <a:gd name="T42" fmla="*/ 2147483647 w 784"/>
                  <a:gd name="T43" fmla="*/ 2147483647 h 386"/>
                  <a:gd name="T44" fmla="*/ 2147483647 w 784"/>
                  <a:gd name="T45" fmla="*/ 2147483647 h 386"/>
                  <a:gd name="T46" fmla="*/ 2147483647 w 784"/>
                  <a:gd name="T47" fmla="*/ 2147483647 h 386"/>
                  <a:gd name="T48" fmla="*/ 2147483647 w 784"/>
                  <a:gd name="T49" fmla="*/ 2147483647 h 386"/>
                  <a:gd name="T50" fmla="*/ 2147483647 w 784"/>
                  <a:gd name="T51" fmla="*/ 2147483647 h 386"/>
                  <a:gd name="T52" fmla="*/ 2147483647 w 784"/>
                  <a:gd name="T53" fmla="*/ 2147483647 h 386"/>
                  <a:gd name="T54" fmla="*/ 2147483647 w 784"/>
                  <a:gd name="T55" fmla="*/ 2147483647 h 386"/>
                  <a:gd name="T56" fmla="*/ 2147483647 w 784"/>
                  <a:gd name="T57" fmla="*/ 2147483647 h 386"/>
                  <a:gd name="T58" fmla="*/ 2147483647 w 784"/>
                  <a:gd name="T59" fmla="*/ 2147483647 h 386"/>
                  <a:gd name="T60" fmla="*/ 2147483647 w 784"/>
                  <a:gd name="T61" fmla="*/ 2147483647 h 386"/>
                  <a:gd name="T62" fmla="*/ 2147483647 w 784"/>
                  <a:gd name="T63" fmla="*/ 2147483647 h 386"/>
                  <a:gd name="T64" fmla="*/ 2147483647 w 784"/>
                  <a:gd name="T65" fmla="*/ 2147483647 h 386"/>
                  <a:gd name="T66" fmla="*/ 2147483647 w 784"/>
                  <a:gd name="T67" fmla="*/ 2147483647 h 386"/>
                  <a:gd name="T68" fmla="*/ 2147483647 w 784"/>
                  <a:gd name="T69" fmla="*/ 2147483647 h 386"/>
                  <a:gd name="T70" fmla="*/ 2147483647 w 784"/>
                  <a:gd name="T71" fmla="*/ 2147483647 h 386"/>
                  <a:gd name="T72" fmla="*/ 2147483647 w 784"/>
                  <a:gd name="T73" fmla="*/ 2147483647 h 386"/>
                  <a:gd name="T74" fmla="*/ 2147483647 w 784"/>
                  <a:gd name="T75" fmla="*/ 2147483647 h 386"/>
                  <a:gd name="T76" fmla="*/ 2147483647 w 784"/>
                  <a:gd name="T77" fmla="*/ 2147483647 h 386"/>
                  <a:gd name="T78" fmla="*/ 2147483647 w 784"/>
                  <a:gd name="T79" fmla="*/ 2147483647 h 386"/>
                  <a:gd name="T80" fmla="*/ 2147483647 w 784"/>
                  <a:gd name="T81" fmla="*/ 2147483647 h 386"/>
                  <a:gd name="T82" fmla="*/ 2147483647 w 784"/>
                  <a:gd name="T83" fmla="*/ 2147483647 h 386"/>
                  <a:gd name="T84" fmla="*/ 2147483647 w 784"/>
                  <a:gd name="T85" fmla="*/ 2147483647 h 386"/>
                  <a:gd name="T86" fmla="*/ 2147483647 w 784"/>
                  <a:gd name="T87" fmla="*/ 2147483647 h 386"/>
                  <a:gd name="T88" fmla="*/ 2147483647 w 784"/>
                  <a:gd name="T89" fmla="*/ 2147483647 h 386"/>
                  <a:gd name="T90" fmla="*/ 2147483647 w 784"/>
                  <a:gd name="T91" fmla="*/ 2147483647 h 386"/>
                  <a:gd name="T92" fmla="*/ 2147483647 w 784"/>
                  <a:gd name="T93" fmla="*/ 2147483647 h 386"/>
                  <a:gd name="T94" fmla="*/ 2147483647 w 784"/>
                  <a:gd name="T95" fmla="*/ 2147483647 h 386"/>
                  <a:gd name="T96" fmla="*/ 2147483647 w 784"/>
                  <a:gd name="T97" fmla="*/ 2147483647 h 386"/>
                  <a:gd name="T98" fmla="*/ 2147483647 w 784"/>
                  <a:gd name="T99" fmla="*/ 2147483647 h 386"/>
                  <a:gd name="T100" fmla="*/ 2147483647 w 784"/>
                  <a:gd name="T101" fmla="*/ 2147483647 h 386"/>
                  <a:gd name="T102" fmla="*/ 2147483647 w 784"/>
                  <a:gd name="T103" fmla="*/ 2147483647 h 386"/>
                  <a:gd name="T104" fmla="*/ 2147483647 w 784"/>
                  <a:gd name="T105" fmla="*/ 2147483647 h 386"/>
                  <a:gd name="T106" fmla="*/ 2147483647 w 784"/>
                  <a:gd name="T107" fmla="*/ 2147483647 h 386"/>
                  <a:gd name="T108" fmla="*/ 2147483647 w 784"/>
                  <a:gd name="T109" fmla="*/ 2147483647 h 386"/>
                  <a:gd name="T110" fmla="*/ 2147483647 w 784"/>
                  <a:gd name="T111" fmla="*/ 0 h 386"/>
                  <a:gd name="T112" fmla="*/ 2147483647 w 784"/>
                  <a:gd name="T113" fmla="*/ 2147483647 h 386"/>
                  <a:gd name="T114" fmla="*/ 2147483647 w 784"/>
                  <a:gd name="T115" fmla="*/ 2147483647 h 386"/>
                  <a:gd name="T116" fmla="*/ 2147483647 w 784"/>
                  <a:gd name="T117" fmla="*/ 2147483647 h 386"/>
                  <a:gd name="T118" fmla="*/ 2147483647 w 784"/>
                  <a:gd name="T119" fmla="*/ 2147483647 h 38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84"/>
                  <a:gd name="T181" fmla="*/ 0 h 386"/>
                  <a:gd name="T182" fmla="*/ 784 w 784"/>
                  <a:gd name="T183" fmla="*/ 386 h 38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84" h="386">
                    <a:moveTo>
                      <a:pt x="448" y="35"/>
                    </a:moveTo>
                    <a:lnTo>
                      <a:pt x="444" y="50"/>
                    </a:lnTo>
                    <a:lnTo>
                      <a:pt x="429" y="56"/>
                    </a:lnTo>
                    <a:lnTo>
                      <a:pt x="415" y="64"/>
                    </a:lnTo>
                    <a:lnTo>
                      <a:pt x="404" y="77"/>
                    </a:lnTo>
                    <a:lnTo>
                      <a:pt x="398" y="94"/>
                    </a:lnTo>
                    <a:lnTo>
                      <a:pt x="356" y="114"/>
                    </a:lnTo>
                    <a:lnTo>
                      <a:pt x="348" y="133"/>
                    </a:lnTo>
                    <a:lnTo>
                      <a:pt x="348" y="162"/>
                    </a:lnTo>
                    <a:lnTo>
                      <a:pt x="359" y="192"/>
                    </a:lnTo>
                    <a:lnTo>
                      <a:pt x="359" y="208"/>
                    </a:lnTo>
                    <a:lnTo>
                      <a:pt x="344" y="214"/>
                    </a:lnTo>
                    <a:lnTo>
                      <a:pt x="336" y="198"/>
                    </a:lnTo>
                    <a:lnTo>
                      <a:pt x="311" y="198"/>
                    </a:lnTo>
                    <a:lnTo>
                      <a:pt x="288" y="190"/>
                    </a:lnTo>
                    <a:lnTo>
                      <a:pt x="281" y="198"/>
                    </a:lnTo>
                    <a:lnTo>
                      <a:pt x="263" y="200"/>
                    </a:lnTo>
                    <a:lnTo>
                      <a:pt x="242" y="202"/>
                    </a:lnTo>
                    <a:lnTo>
                      <a:pt x="219" y="202"/>
                    </a:lnTo>
                    <a:lnTo>
                      <a:pt x="200" y="215"/>
                    </a:lnTo>
                    <a:lnTo>
                      <a:pt x="183" y="227"/>
                    </a:lnTo>
                    <a:lnTo>
                      <a:pt x="156" y="223"/>
                    </a:lnTo>
                    <a:lnTo>
                      <a:pt x="135" y="208"/>
                    </a:lnTo>
                    <a:lnTo>
                      <a:pt x="110" y="204"/>
                    </a:lnTo>
                    <a:lnTo>
                      <a:pt x="96" y="215"/>
                    </a:lnTo>
                    <a:lnTo>
                      <a:pt x="91" y="227"/>
                    </a:lnTo>
                    <a:lnTo>
                      <a:pt x="81" y="235"/>
                    </a:lnTo>
                    <a:lnTo>
                      <a:pt x="66" y="223"/>
                    </a:lnTo>
                    <a:lnTo>
                      <a:pt x="54" y="204"/>
                    </a:lnTo>
                    <a:lnTo>
                      <a:pt x="39" y="200"/>
                    </a:lnTo>
                    <a:lnTo>
                      <a:pt x="22" y="200"/>
                    </a:lnTo>
                    <a:lnTo>
                      <a:pt x="0" y="208"/>
                    </a:lnTo>
                    <a:lnTo>
                      <a:pt x="12" y="219"/>
                    </a:lnTo>
                    <a:lnTo>
                      <a:pt x="6" y="238"/>
                    </a:lnTo>
                    <a:lnTo>
                      <a:pt x="2" y="258"/>
                    </a:lnTo>
                    <a:lnTo>
                      <a:pt x="16" y="279"/>
                    </a:lnTo>
                    <a:lnTo>
                      <a:pt x="25" y="290"/>
                    </a:lnTo>
                    <a:lnTo>
                      <a:pt x="47" y="300"/>
                    </a:lnTo>
                    <a:lnTo>
                      <a:pt x="66" y="306"/>
                    </a:lnTo>
                    <a:lnTo>
                      <a:pt x="77" y="294"/>
                    </a:lnTo>
                    <a:lnTo>
                      <a:pt x="87" y="302"/>
                    </a:lnTo>
                    <a:lnTo>
                      <a:pt x="93" y="308"/>
                    </a:lnTo>
                    <a:lnTo>
                      <a:pt x="96" y="311"/>
                    </a:lnTo>
                    <a:lnTo>
                      <a:pt x="116" y="315"/>
                    </a:lnTo>
                    <a:lnTo>
                      <a:pt x="123" y="315"/>
                    </a:lnTo>
                    <a:lnTo>
                      <a:pt x="152" y="311"/>
                    </a:lnTo>
                    <a:lnTo>
                      <a:pt x="167" y="306"/>
                    </a:lnTo>
                    <a:lnTo>
                      <a:pt x="194" y="294"/>
                    </a:lnTo>
                    <a:lnTo>
                      <a:pt x="229" y="294"/>
                    </a:lnTo>
                    <a:lnTo>
                      <a:pt x="246" y="294"/>
                    </a:lnTo>
                    <a:lnTo>
                      <a:pt x="254" y="286"/>
                    </a:lnTo>
                    <a:lnTo>
                      <a:pt x="267" y="286"/>
                    </a:lnTo>
                    <a:lnTo>
                      <a:pt x="271" y="290"/>
                    </a:lnTo>
                    <a:lnTo>
                      <a:pt x="269" y="298"/>
                    </a:lnTo>
                    <a:lnTo>
                      <a:pt x="275" y="313"/>
                    </a:lnTo>
                    <a:lnTo>
                      <a:pt x="281" y="327"/>
                    </a:lnTo>
                    <a:lnTo>
                      <a:pt x="288" y="334"/>
                    </a:lnTo>
                    <a:lnTo>
                      <a:pt x="304" y="342"/>
                    </a:lnTo>
                    <a:lnTo>
                      <a:pt x="311" y="344"/>
                    </a:lnTo>
                    <a:lnTo>
                      <a:pt x="329" y="356"/>
                    </a:lnTo>
                    <a:lnTo>
                      <a:pt x="348" y="361"/>
                    </a:lnTo>
                    <a:lnTo>
                      <a:pt x="365" y="363"/>
                    </a:lnTo>
                    <a:lnTo>
                      <a:pt x="388" y="367"/>
                    </a:lnTo>
                    <a:lnTo>
                      <a:pt x="404" y="371"/>
                    </a:lnTo>
                    <a:lnTo>
                      <a:pt x="415" y="375"/>
                    </a:lnTo>
                    <a:lnTo>
                      <a:pt x="429" y="377"/>
                    </a:lnTo>
                    <a:lnTo>
                      <a:pt x="459" y="377"/>
                    </a:lnTo>
                    <a:lnTo>
                      <a:pt x="492" y="382"/>
                    </a:lnTo>
                    <a:lnTo>
                      <a:pt x="500" y="386"/>
                    </a:lnTo>
                    <a:lnTo>
                      <a:pt x="517" y="386"/>
                    </a:lnTo>
                    <a:lnTo>
                      <a:pt x="521" y="379"/>
                    </a:lnTo>
                    <a:lnTo>
                      <a:pt x="532" y="371"/>
                    </a:lnTo>
                    <a:lnTo>
                      <a:pt x="538" y="361"/>
                    </a:lnTo>
                    <a:lnTo>
                      <a:pt x="550" y="354"/>
                    </a:lnTo>
                    <a:lnTo>
                      <a:pt x="567" y="350"/>
                    </a:lnTo>
                    <a:lnTo>
                      <a:pt x="573" y="346"/>
                    </a:lnTo>
                    <a:lnTo>
                      <a:pt x="592" y="350"/>
                    </a:lnTo>
                    <a:lnTo>
                      <a:pt x="598" y="354"/>
                    </a:lnTo>
                    <a:lnTo>
                      <a:pt x="611" y="354"/>
                    </a:lnTo>
                    <a:lnTo>
                      <a:pt x="619" y="338"/>
                    </a:lnTo>
                    <a:lnTo>
                      <a:pt x="628" y="338"/>
                    </a:lnTo>
                    <a:lnTo>
                      <a:pt x="646" y="338"/>
                    </a:lnTo>
                    <a:lnTo>
                      <a:pt x="653" y="342"/>
                    </a:lnTo>
                    <a:lnTo>
                      <a:pt x="661" y="342"/>
                    </a:lnTo>
                    <a:lnTo>
                      <a:pt x="663" y="336"/>
                    </a:lnTo>
                    <a:lnTo>
                      <a:pt x="663" y="329"/>
                    </a:lnTo>
                    <a:lnTo>
                      <a:pt x="680" y="319"/>
                    </a:lnTo>
                    <a:lnTo>
                      <a:pt x="684" y="313"/>
                    </a:lnTo>
                    <a:lnTo>
                      <a:pt x="697" y="298"/>
                    </a:lnTo>
                    <a:lnTo>
                      <a:pt x="720" y="294"/>
                    </a:lnTo>
                    <a:lnTo>
                      <a:pt x="717" y="273"/>
                    </a:lnTo>
                    <a:lnTo>
                      <a:pt x="720" y="254"/>
                    </a:lnTo>
                    <a:lnTo>
                      <a:pt x="720" y="246"/>
                    </a:lnTo>
                    <a:lnTo>
                      <a:pt x="732" y="219"/>
                    </a:lnTo>
                    <a:lnTo>
                      <a:pt x="720" y="204"/>
                    </a:lnTo>
                    <a:lnTo>
                      <a:pt x="728" y="190"/>
                    </a:lnTo>
                    <a:lnTo>
                      <a:pt x="747" y="190"/>
                    </a:lnTo>
                    <a:lnTo>
                      <a:pt x="776" y="190"/>
                    </a:lnTo>
                    <a:lnTo>
                      <a:pt x="784" y="173"/>
                    </a:lnTo>
                    <a:lnTo>
                      <a:pt x="780" y="150"/>
                    </a:lnTo>
                    <a:lnTo>
                      <a:pt x="784" y="137"/>
                    </a:lnTo>
                    <a:lnTo>
                      <a:pt x="780" y="133"/>
                    </a:lnTo>
                    <a:lnTo>
                      <a:pt x="770" y="110"/>
                    </a:lnTo>
                    <a:lnTo>
                      <a:pt x="757" y="73"/>
                    </a:lnTo>
                    <a:lnTo>
                      <a:pt x="757" y="46"/>
                    </a:lnTo>
                    <a:lnTo>
                      <a:pt x="744" y="25"/>
                    </a:lnTo>
                    <a:lnTo>
                      <a:pt x="705" y="31"/>
                    </a:lnTo>
                    <a:lnTo>
                      <a:pt x="676" y="35"/>
                    </a:lnTo>
                    <a:lnTo>
                      <a:pt x="653" y="14"/>
                    </a:lnTo>
                    <a:lnTo>
                      <a:pt x="634" y="6"/>
                    </a:lnTo>
                    <a:lnTo>
                      <a:pt x="603" y="6"/>
                    </a:lnTo>
                    <a:lnTo>
                      <a:pt x="576" y="0"/>
                    </a:lnTo>
                    <a:lnTo>
                      <a:pt x="563" y="18"/>
                    </a:lnTo>
                    <a:lnTo>
                      <a:pt x="557" y="35"/>
                    </a:lnTo>
                    <a:lnTo>
                      <a:pt x="538" y="48"/>
                    </a:lnTo>
                    <a:lnTo>
                      <a:pt x="525" y="56"/>
                    </a:lnTo>
                    <a:lnTo>
                      <a:pt x="504" y="58"/>
                    </a:lnTo>
                    <a:lnTo>
                      <a:pt x="482" y="56"/>
                    </a:lnTo>
                    <a:lnTo>
                      <a:pt x="471" y="46"/>
                    </a:lnTo>
                    <a:lnTo>
                      <a:pt x="448" y="35"/>
                    </a:lnTo>
                    <a:close/>
                  </a:path>
                </a:pathLst>
              </a:custGeom>
              <a:solidFill>
                <a:srgbClr val="1D527F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dirty="0"/>
              </a:p>
            </p:txBody>
          </p:sp>
          <p:sp>
            <p:nvSpPr>
              <p:cNvPr id="98" name="Freeform 36">
                <a:extLst>
                  <a:ext uri="{FF2B5EF4-FFF2-40B4-BE49-F238E27FC236}">
                    <a16:creationId xmlns:a16="http://schemas.microsoft.com/office/drawing/2014/main" id="{1EC68BF3-3BB5-4610-9F37-ECCF501D57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5875" y="2751138"/>
                <a:ext cx="1022350" cy="1252537"/>
              </a:xfrm>
              <a:custGeom>
                <a:avLst/>
                <a:gdLst>
                  <a:gd name="T0" fmla="*/ 2147483647 w 852"/>
                  <a:gd name="T1" fmla="*/ 2147483647 h 1153"/>
                  <a:gd name="T2" fmla="*/ 2147483647 w 852"/>
                  <a:gd name="T3" fmla="*/ 2147483647 h 1153"/>
                  <a:gd name="T4" fmla="*/ 2147483647 w 852"/>
                  <a:gd name="T5" fmla="*/ 2147483647 h 1153"/>
                  <a:gd name="T6" fmla="*/ 2147483647 w 852"/>
                  <a:gd name="T7" fmla="*/ 2147483647 h 1153"/>
                  <a:gd name="T8" fmla="*/ 2147483647 w 852"/>
                  <a:gd name="T9" fmla="*/ 2147483647 h 1153"/>
                  <a:gd name="T10" fmla="*/ 2147483647 w 852"/>
                  <a:gd name="T11" fmla="*/ 2147483647 h 1153"/>
                  <a:gd name="T12" fmla="*/ 2147483647 w 852"/>
                  <a:gd name="T13" fmla="*/ 2147483647 h 1153"/>
                  <a:gd name="T14" fmla="*/ 2147483647 w 852"/>
                  <a:gd name="T15" fmla="*/ 2147483647 h 1153"/>
                  <a:gd name="T16" fmla="*/ 2147483647 w 852"/>
                  <a:gd name="T17" fmla="*/ 2147483647 h 1153"/>
                  <a:gd name="T18" fmla="*/ 2147483647 w 852"/>
                  <a:gd name="T19" fmla="*/ 2147483647 h 1153"/>
                  <a:gd name="T20" fmla="*/ 2147483647 w 852"/>
                  <a:gd name="T21" fmla="*/ 2147483647 h 1153"/>
                  <a:gd name="T22" fmla="*/ 2147483647 w 852"/>
                  <a:gd name="T23" fmla="*/ 2147483647 h 1153"/>
                  <a:gd name="T24" fmla="*/ 2147483647 w 852"/>
                  <a:gd name="T25" fmla="*/ 2147483647 h 1153"/>
                  <a:gd name="T26" fmla="*/ 2147483647 w 852"/>
                  <a:gd name="T27" fmla="*/ 2147483647 h 1153"/>
                  <a:gd name="T28" fmla="*/ 2147483647 w 852"/>
                  <a:gd name="T29" fmla="*/ 2147483647 h 1153"/>
                  <a:gd name="T30" fmla="*/ 2147483647 w 852"/>
                  <a:gd name="T31" fmla="*/ 2147483647 h 1153"/>
                  <a:gd name="T32" fmla="*/ 2147483647 w 852"/>
                  <a:gd name="T33" fmla="*/ 2147483647 h 1153"/>
                  <a:gd name="T34" fmla="*/ 2147483647 w 852"/>
                  <a:gd name="T35" fmla="*/ 2147483647 h 1153"/>
                  <a:gd name="T36" fmla="*/ 2147483647 w 852"/>
                  <a:gd name="T37" fmla="*/ 2147483647 h 1153"/>
                  <a:gd name="T38" fmla="*/ 2147483647 w 852"/>
                  <a:gd name="T39" fmla="*/ 2147483647 h 1153"/>
                  <a:gd name="T40" fmla="*/ 2147483647 w 852"/>
                  <a:gd name="T41" fmla="*/ 2147483647 h 1153"/>
                  <a:gd name="T42" fmla="*/ 2147483647 w 852"/>
                  <a:gd name="T43" fmla="*/ 2147483647 h 1153"/>
                  <a:gd name="T44" fmla="*/ 2147483647 w 852"/>
                  <a:gd name="T45" fmla="*/ 2147483647 h 1153"/>
                  <a:gd name="T46" fmla="*/ 2147483647 w 852"/>
                  <a:gd name="T47" fmla="*/ 2147483647 h 1153"/>
                  <a:gd name="T48" fmla="*/ 2147483647 w 852"/>
                  <a:gd name="T49" fmla="*/ 2147483647 h 1153"/>
                  <a:gd name="T50" fmla="*/ 2147483647 w 852"/>
                  <a:gd name="T51" fmla="*/ 2147483647 h 1153"/>
                  <a:gd name="T52" fmla="*/ 2147483647 w 852"/>
                  <a:gd name="T53" fmla="*/ 2147483647 h 1153"/>
                  <a:gd name="T54" fmla="*/ 2147483647 w 852"/>
                  <a:gd name="T55" fmla="*/ 2147483647 h 1153"/>
                  <a:gd name="T56" fmla="*/ 2147483647 w 852"/>
                  <a:gd name="T57" fmla="*/ 2147483647 h 1153"/>
                  <a:gd name="T58" fmla="*/ 2147483647 w 852"/>
                  <a:gd name="T59" fmla="*/ 2147483647 h 1153"/>
                  <a:gd name="T60" fmla="*/ 2147483647 w 852"/>
                  <a:gd name="T61" fmla="*/ 2147483647 h 1153"/>
                  <a:gd name="T62" fmla="*/ 2147483647 w 852"/>
                  <a:gd name="T63" fmla="*/ 2147483647 h 1153"/>
                  <a:gd name="T64" fmla="*/ 2147483647 w 852"/>
                  <a:gd name="T65" fmla="*/ 2147483647 h 1153"/>
                  <a:gd name="T66" fmla="*/ 2147483647 w 852"/>
                  <a:gd name="T67" fmla="*/ 2147483647 h 1153"/>
                  <a:gd name="T68" fmla="*/ 2147483647 w 852"/>
                  <a:gd name="T69" fmla="*/ 2147483647 h 1153"/>
                  <a:gd name="T70" fmla="*/ 2147483647 w 852"/>
                  <a:gd name="T71" fmla="*/ 2147483647 h 1153"/>
                  <a:gd name="T72" fmla="*/ 2147483647 w 852"/>
                  <a:gd name="T73" fmla="*/ 2147483647 h 1153"/>
                  <a:gd name="T74" fmla="*/ 2147483647 w 852"/>
                  <a:gd name="T75" fmla="*/ 2147483647 h 1153"/>
                  <a:gd name="T76" fmla="*/ 2147483647 w 852"/>
                  <a:gd name="T77" fmla="*/ 2147483647 h 1153"/>
                  <a:gd name="T78" fmla="*/ 2147483647 w 852"/>
                  <a:gd name="T79" fmla="*/ 2147483647 h 1153"/>
                  <a:gd name="T80" fmla="*/ 2147483647 w 852"/>
                  <a:gd name="T81" fmla="*/ 2147483647 h 1153"/>
                  <a:gd name="T82" fmla="*/ 2147483647 w 852"/>
                  <a:gd name="T83" fmla="*/ 2147483647 h 1153"/>
                  <a:gd name="T84" fmla="*/ 2147483647 w 852"/>
                  <a:gd name="T85" fmla="*/ 2147483647 h 1153"/>
                  <a:gd name="T86" fmla="*/ 2147483647 w 852"/>
                  <a:gd name="T87" fmla="*/ 2147483647 h 1153"/>
                  <a:gd name="T88" fmla="*/ 2147483647 w 852"/>
                  <a:gd name="T89" fmla="*/ 2147483647 h 1153"/>
                  <a:gd name="T90" fmla="*/ 2147483647 w 852"/>
                  <a:gd name="T91" fmla="*/ 2147483647 h 1153"/>
                  <a:gd name="T92" fmla="*/ 2147483647 w 852"/>
                  <a:gd name="T93" fmla="*/ 2147483647 h 1153"/>
                  <a:gd name="T94" fmla="*/ 2147483647 w 852"/>
                  <a:gd name="T95" fmla="*/ 2147483647 h 1153"/>
                  <a:gd name="T96" fmla="*/ 2147483647 w 852"/>
                  <a:gd name="T97" fmla="*/ 2147483647 h 1153"/>
                  <a:gd name="T98" fmla="*/ 2147483647 w 852"/>
                  <a:gd name="T99" fmla="*/ 2147483647 h 1153"/>
                  <a:gd name="T100" fmla="*/ 2147483647 w 852"/>
                  <a:gd name="T101" fmla="*/ 2147483647 h 1153"/>
                  <a:gd name="T102" fmla="*/ 2147483647 w 852"/>
                  <a:gd name="T103" fmla="*/ 2147483647 h 1153"/>
                  <a:gd name="T104" fmla="*/ 2147483647 w 852"/>
                  <a:gd name="T105" fmla="*/ 2147483647 h 1153"/>
                  <a:gd name="T106" fmla="*/ 2147483647 w 852"/>
                  <a:gd name="T107" fmla="*/ 2147483647 h 1153"/>
                  <a:gd name="T108" fmla="*/ 2147483647 w 852"/>
                  <a:gd name="T109" fmla="*/ 2147483647 h 115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52"/>
                  <a:gd name="T166" fmla="*/ 0 h 1153"/>
                  <a:gd name="T167" fmla="*/ 852 w 852"/>
                  <a:gd name="T168" fmla="*/ 1153 h 115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52" h="1153">
                    <a:moveTo>
                      <a:pt x="486" y="154"/>
                    </a:moveTo>
                    <a:lnTo>
                      <a:pt x="489" y="166"/>
                    </a:lnTo>
                    <a:lnTo>
                      <a:pt x="499" y="158"/>
                    </a:lnTo>
                    <a:lnTo>
                      <a:pt x="510" y="150"/>
                    </a:lnTo>
                    <a:lnTo>
                      <a:pt x="522" y="154"/>
                    </a:lnTo>
                    <a:lnTo>
                      <a:pt x="532" y="158"/>
                    </a:lnTo>
                    <a:lnTo>
                      <a:pt x="543" y="158"/>
                    </a:lnTo>
                    <a:lnTo>
                      <a:pt x="541" y="150"/>
                    </a:lnTo>
                    <a:lnTo>
                      <a:pt x="543" y="148"/>
                    </a:lnTo>
                    <a:lnTo>
                      <a:pt x="553" y="143"/>
                    </a:lnTo>
                    <a:lnTo>
                      <a:pt x="564" y="129"/>
                    </a:lnTo>
                    <a:lnTo>
                      <a:pt x="583" y="125"/>
                    </a:lnTo>
                    <a:lnTo>
                      <a:pt x="599" y="125"/>
                    </a:lnTo>
                    <a:lnTo>
                      <a:pt x="599" y="135"/>
                    </a:lnTo>
                    <a:lnTo>
                      <a:pt x="603" y="129"/>
                    </a:lnTo>
                    <a:lnTo>
                      <a:pt x="614" y="114"/>
                    </a:lnTo>
                    <a:lnTo>
                      <a:pt x="620" y="104"/>
                    </a:lnTo>
                    <a:lnTo>
                      <a:pt x="633" y="89"/>
                    </a:lnTo>
                    <a:lnTo>
                      <a:pt x="651" y="89"/>
                    </a:lnTo>
                    <a:lnTo>
                      <a:pt x="660" y="89"/>
                    </a:lnTo>
                    <a:lnTo>
                      <a:pt x="645" y="95"/>
                    </a:lnTo>
                    <a:lnTo>
                      <a:pt x="633" y="106"/>
                    </a:lnTo>
                    <a:lnTo>
                      <a:pt x="631" y="114"/>
                    </a:lnTo>
                    <a:lnTo>
                      <a:pt x="643" y="108"/>
                    </a:lnTo>
                    <a:lnTo>
                      <a:pt x="654" y="104"/>
                    </a:lnTo>
                    <a:lnTo>
                      <a:pt x="668" y="98"/>
                    </a:lnTo>
                    <a:lnTo>
                      <a:pt x="679" y="98"/>
                    </a:lnTo>
                    <a:lnTo>
                      <a:pt x="689" y="108"/>
                    </a:lnTo>
                    <a:lnTo>
                      <a:pt x="699" y="120"/>
                    </a:lnTo>
                    <a:lnTo>
                      <a:pt x="704" y="129"/>
                    </a:lnTo>
                    <a:lnTo>
                      <a:pt x="710" y="131"/>
                    </a:lnTo>
                    <a:lnTo>
                      <a:pt x="720" y="139"/>
                    </a:lnTo>
                    <a:lnTo>
                      <a:pt x="729" y="139"/>
                    </a:lnTo>
                    <a:lnTo>
                      <a:pt x="735" y="139"/>
                    </a:lnTo>
                    <a:lnTo>
                      <a:pt x="739" y="150"/>
                    </a:lnTo>
                    <a:lnTo>
                      <a:pt x="747" y="164"/>
                    </a:lnTo>
                    <a:lnTo>
                      <a:pt x="751" y="185"/>
                    </a:lnTo>
                    <a:lnTo>
                      <a:pt x="762" y="189"/>
                    </a:lnTo>
                    <a:lnTo>
                      <a:pt x="775" y="194"/>
                    </a:lnTo>
                    <a:lnTo>
                      <a:pt x="787" y="194"/>
                    </a:lnTo>
                    <a:lnTo>
                      <a:pt x="791" y="210"/>
                    </a:lnTo>
                    <a:lnTo>
                      <a:pt x="795" y="227"/>
                    </a:lnTo>
                    <a:lnTo>
                      <a:pt x="804" y="240"/>
                    </a:lnTo>
                    <a:lnTo>
                      <a:pt x="804" y="267"/>
                    </a:lnTo>
                    <a:lnTo>
                      <a:pt x="802" y="287"/>
                    </a:lnTo>
                    <a:lnTo>
                      <a:pt x="791" y="306"/>
                    </a:lnTo>
                    <a:lnTo>
                      <a:pt x="783" y="327"/>
                    </a:lnTo>
                    <a:lnTo>
                      <a:pt x="783" y="340"/>
                    </a:lnTo>
                    <a:lnTo>
                      <a:pt x="793" y="346"/>
                    </a:lnTo>
                    <a:lnTo>
                      <a:pt x="806" y="358"/>
                    </a:lnTo>
                    <a:lnTo>
                      <a:pt x="812" y="373"/>
                    </a:lnTo>
                    <a:lnTo>
                      <a:pt x="812" y="394"/>
                    </a:lnTo>
                    <a:lnTo>
                      <a:pt x="814" y="413"/>
                    </a:lnTo>
                    <a:lnTo>
                      <a:pt x="820" y="431"/>
                    </a:lnTo>
                    <a:lnTo>
                      <a:pt x="822" y="457"/>
                    </a:lnTo>
                    <a:lnTo>
                      <a:pt x="820" y="473"/>
                    </a:lnTo>
                    <a:lnTo>
                      <a:pt x="822" y="492"/>
                    </a:lnTo>
                    <a:lnTo>
                      <a:pt x="823" y="517"/>
                    </a:lnTo>
                    <a:lnTo>
                      <a:pt x="833" y="530"/>
                    </a:lnTo>
                    <a:lnTo>
                      <a:pt x="845" y="542"/>
                    </a:lnTo>
                    <a:lnTo>
                      <a:pt x="850" y="550"/>
                    </a:lnTo>
                    <a:lnTo>
                      <a:pt x="852" y="555"/>
                    </a:lnTo>
                    <a:lnTo>
                      <a:pt x="850" y="592"/>
                    </a:lnTo>
                    <a:lnTo>
                      <a:pt x="845" y="623"/>
                    </a:lnTo>
                    <a:lnTo>
                      <a:pt x="839" y="632"/>
                    </a:lnTo>
                    <a:lnTo>
                      <a:pt x="837" y="634"/>
                    </a:lnTo>
                    <a:lnTo>
                      <a:pt x="827" y="634"/>
                    </a:lnTo>
                    <a:lnTo>
                      <a:pt x="814" y="619"/>
                    </a:lnTo>
                    <a:lnTo>
                      <a:pt x="804" y="600"/>
                    </a:lnTo>
                    <a:lnTo>
                      <a:pt x="787" y="594"/>
                    </a:lnTo>
                    <a:lnTo>
                      <a:pt x="783" y="615"/>
                    </a:lnTo>
                    <a:lnTo>
                      <a:pt x="777" y="634"/>
                    </a:lnTo>
                    <a:lnTo>
                      <a:pt x="758" y="644"/>
                    </a:lnTo>
                    <a:lnTo>
                      <a:pt x="731" y="651"/>
                    </a:lnTo>
                    <a:lnTo>
                      <a:pt x="710" y="655"/>
                    </a:lnTo>
                    <a:lnTo>
                      <a:pt x="699" y="676"/>
                    </a:lnTo>
                    <a:lnTo>
                      <a:pt x="670" y="692"/>
                    </a:lnTo>
                    <a:lnTo>
                      <a:pt x="651" y="696"/>
                    </a:lnTo>
                    <a:lnTo>
                      <a:pt x="639" y="699"/>
                    </a:lnTo>
                    <a:lnTo>
                      <a:pt x="624" y="705"/>
                    </a:lnTo>
                    <a:lnTo>
                      <a:pt x="610" y="711"/>
                    </a:lnTo>
                    <a:lnTo>
                      <a:pt x="606" y="722"/>
                    </a:lnTo>
                    <a:lnTo>
                      <a:pt x="601" y="736"/>
                    </a:lnTo>
                    <a:lnTo>
                      <a:pt x="595" y="736"/>
                    </a:lnTo>
                    <a:lnTo>
                      <a:pt x="591" y="728"/>
                    </a:lnTo>
                    <a:lnTo>
                      <a:pt x="570" y="711"/>
                    </a:lnTo>
                    <a:lnTo>
                      <a:pt x="566" y="715"/>
                    </a:lnTo>
                    <a:lnTo>
                      <a:pt x="566" y="732"/>
                    </a:lnTo>
                    <a:lnTo>
                      <a:pt x="580" y="751"/>
                    </a:lnTo>
                    <a:lnTo>
                      <a:pt x="603" y="763"/>
                    </a:lnTo>
                    <a:lnTo>
                      <a:pt x="606" y="782"/>
                    </a:lnTo>
                    <a:lnTo>
                      <a:pt x="603" y="815"/>
                    </a:lnTo>
                    <a:lnTo>
                      <a:pt x="620" y="842"/>
                    </a:lnTo>
                    <a:lnTo>
                      <a:pt x="670" y="882"/>
                    </a:lnTo>
                    <a:lnTo>
                      <a:pt x="689" y="905"/>
                    </a:lnTo>
                    <a:lnTo>
                      <a:pt x="704" y="920"/>
                    </a:lnTo>
                    <a:lnTo>
                      <a:pt x="735" y="943"/>
                    </a:lnTo>
                    <a:lnTo>
                      <a:pt x="743" y="953"/>
                    </a:lnTo>
                    <a:lnTo>
                      <a:pt x="739" y="968"/>
                    </a:lnTo>
                    <a:lnTo>
                      <a:pt x="724" y="974"/>
                    </a:lnTo>
                    <a:lnTo>
                      <a:pt x="710" y="982"/>
                    </a:lnTo>
                    <a:lnTo>
                      <a:pt x="699" y="995"/>
                    </a:lnTo>
                    <a:lnTo>
                      <a:pt x="693" y="1012"/>
                    </a:lnTo>
                    <a:lnTo>
                      <a:pt x="651" y="1032"/>
                    </a:lnTo>
                    <a:lnTo>
                      <a:pt x="643" y="1051"/>
                    </a:lnTo>
                    <a:lnTo>
                      <a:pt x="643" y="1080"/>
                    </a:lnTo>
                    <a:lnTo>
                      <a:pt x="654" y="1110"/>
                    </a:lnTo>
                    <a:lnTo>
                      <a:pt x="654" y="1126"/>
                    </a:lnTo>
                    <a:lnTo>
                      <a:pt x="639" y="1132"/>
                    </a:lnTo>
                    <a:lnTo>
                      <a:pt x="631" y="1116"/>
                    </a:lnTo>
                    <a:lnTo>
                      <a:pt x="606" y="1116"/>
                    </a:lnTo>
                    <a:lnTo>
                      <a:pt x="583" y="1108"/>
                    </a:lnTo>
                    <a:lnTo>
                      <a:pt x="576" y="1116"/>
                    </a:lnTo>
                    <a:lnTo>
                      <a:pt x="558" y="1118"/>
                    </a:lnTo>
                    <a:lnTo>
                      <a:pt x="537" y="1120"/>
                    </a:lnTo>
                    <a:lnTo>
                      <a:pt x="514" y="1120"/>
                    </a:lnTo>
                    <a:lnTo>
                      <a:pt x="495" y="1133"/>
                    </a:lnTo>
                    <a:lnTo>
                      <a:pt x="478" y="1145"/>
                    </a:lnTo>
                    <a:lnTo>
                      <a:pt x="451" y="1141"/>
                    </a:lnTo>
                    <a:lnTo>
                      <a:pt x="430" y="1126"/>
                    </a:lnTo>
                    <a:lnTo>
                      <a:pt x="405" y="1122"/>
                    </a:lnTo>
                    <a:lnTo>
                      <a:pt x="391" y="1133"/>
                    </a:lnTo>
                    <a:lnTo>
                      <a:pt x="386" y="1145"/>
                    </a:lnTo>
                    <a:lnTo>
                      <a:pt x="376" y="1153"/>
                    </a:lnTo>
                    <a:lnTo>
                      <a:pt x="361" y="1141"/>
                    </a:lnTo>
                    <a:lnTo>
                      <a:pt x="349" y="1122"/>
                    </a:lnTo>
                    <a:lnTo>
                      <a:pt x="334" y="1118"/>
                    </a:lnTo>
                    <a:lnTo>
                      <a:pt x="317" y="1118"/>
                    </a:lnTo>
                    <a:lnTo>
                      <a:pt x="295" y="1126"/>
                    </a:lnTo>
                    <a:lnTo>
                      <a:pt x="286" y="1118"/>
                    </a:lnTo>
                    <a:lnTo>
                      <a:pt x="265" y="1108"/>
                    </a:lnTo>
                    <a:lnTo>
                      <a:pt x="245" y="1097"/>
                    </a:lnTo>
                    <a:lnTo>
                      <a:pt x="228" y="1093"/>
                    </a:lnTo>
                    <a:lnTo>
                      <a:pt x="178" y="1097"/>
                    </a:lnTo>
                    <a:lnTo>
                      <a:pt x="157" y="1097"/>
                    </a:lnTo>
                    <a:lnTo>
                      <a:pt x="130" y="1097"/>
                    </a:lnTo>
                    <a:lnTo>
                      <a:pt x="113" y="1101"/>
                    </a:lnTo>
                    <a:lnTo>
                      <a:pt x="103" y="1087"/>
                    </a:lnTo>
                    <a:lnTo>
                      <a:pt x="100" y="1082"/>
                    </a:lnTo>
                    <a:lnTo>
                      <a:pt x="98" y="1060"/>
                    </a:lnTo>
                    <a:lnTo>
                      <a:pt x="100" y="1039"/>
                    </a:lnTo>
                    <a:lnTo>
                      <a:pt x="105" y="1012"/>
                    </a:lnTo>
                    <a:lnTo>
                      <a:pt x="125" y="968"/>
                    </a:lnTo>
                    <a:lnTo>
                      <a:pt x="130" y="945"/>
                    </a:lnTo>
                    <a:lnTo>
                      <a:pt x="151" y="928"/>
                    </a:lnTo>
                    <a:lnTo>
                      <a:pt x="169" y="907"/>
                    </a:lnTo>
                    <a:lnTo>
                      <a:pt x="174" y="888"/>
                    </a:lnTo>
                    <a:lnTo>
                      <a:pt x="149" y="874"/>
                    </a:lnTo>
                    <a:lnTo>
                      <a:pt x="125" y="865"/>
                    </a:lnTo>
                    <a:lnTo>
                      <a:pt x="80" y="847"/>
                    </a:lnTo>
                    <a:lnTo>
                      <a:pt x="67" y="842"/>
                    </a:lnTo>
                    <a:lnTo>
                      <a:pt x="48" y="838"/>
                    </a:lnTo>
                    <a:lnTo>
                      <a:pt x="40" y="818"/>
                    </a:lnTo>
                    <a:lnTo>
                      <a:pt x="29" y="803"/>
                    </a:lnTo>
                    <a:lnTo>
                      <a:pt x="17" y="792"/>
                    </a:lnTo>
                    <a:lnTo>
                      <a:pt x="7" y="778"/>
                    </a:lnTo>
                    <a:lnTo>
                      <a:pt x="7" y="782"/>
                    </a:lnTo>
                    <a:lnTo>
                      <a:pt x="15" y="769"/>
                    </a:lnTo>
                    <a:lnTo>
                      <a:pt x="15" y="751"/>
                    </a:lnTo>
                    <a:lnTo>
                      <a:pt x="13" y="736"/>
                    </a:lnTo>
                    <a:lnTo>
                      <a:pt x="5" y="722"/>
                    </a:lnTo>
                    <a:lnTo>
                      <a:pt x="7" y="711"/>
                    </a:lnTo>
                    <a:lnTo>
                      <a:pt x="13" y="696"/>
                    </a:lnTo>
                    <a:lnTo>
                      <a:pt x="0" y="686"/>
                    </a:lnTo>
                    <a:lnTo>
                      <a:pt x="21" y="661"/>
                    </a:lnTo>
                    <a:lnTo>
                      <a:pt x="23" y="646"/>
                    </a:lnTo>
                    <a:lnTo>
                      <a:pt x="15" y="630"/>
                    </a:lnTo>
                    <a:lnTo>
                      <a:pt x="15" y="615"/>
                    </a:lnTo>
                    <a:lnTo>
                      <a:pt x="15" y="609"/>
                    </a:lnTo>
                    <a:lnTo>
                      <a:pt x="7" y="600"/>
                    </a:lnTo>
                    <a:lnTo>
                      <a:pt x="7" y="590"/>
                    </a:lnTo>
                    <a:lnTo>
                      <a:pt x="7" y="575"/>
                    </a:lnTo>
                    <a:lnTo>
                      <a:pt x="5" y="559"/>
                    </a:lnTo>
                    <a:lnTo>
                      <a:pt x="7" y="546"/>
                    </a:lnTo>
                    <a:lnTo>
                      <a:pt x="21" y="532"/>
                    </a:lnTo>
                    <a:lnTo>
                      <a:pt x="23" y="502"/>
                    </a:lnTo>
                    <a:lnTo>
                      <a:pt x="29" y="481"/>
                    </a:lnTo>
                    <a:lnTo>
                      <a:pt x="29" y="463"/>
                    </a:lnTo>
                    <a:lnTo>
                      <a:pt x="27" y="438"/>
                    </a:lnTo>
                    <a:lnTo>
                      <a:pt x="29" y="423"/>
                    </a:lnTo>
                    <a:lnTo>
                      <a:pt x="48" y="423"/>
                    </a:lnTo>
                    <a:lnTo>
                      <a:pt x="67" y="438"/>
                    </a:lnTo>
                    <a:lnTo>
                      <a:pt x="80" y="434"/>
                    </a:lnTo>
                    <a:lnTo>
                      <a:pt x="90" y="419"/>
                    </a:lnTo>
                    <a:lnTo>
                      <a:pt x="96" y="402"/>
                    </a:lnTo>
                    <a:lnTo>
                      <a:pt x="113" y="388"/>
                    </a:lnTo>
                    <a:lnTo>
                      <a:pt x="125" y="377"/>
                    </a:lnTo>
                    <a:lnTo>
                      <a:pt x="130" y="358"/>
                    </a:lnTo>
                    <a:lnTo>
                      <a:pt x="103" y="338"/>
                    </a:lnTo>
                    <a:lnTo>
                      <a:pt x="100" y="321"/>
                    </a:lnTo>
                    <a:lnTo>
                      <a:pt x="109" y="321"/>
                    </a:lnTo>
                    <a:lnTo>
                      <a:pt x="128" y="308"/>
                    </a:lnTo>
                    <a:lnTo>
                      <a:pt x="134" y="290"/>
                    </a:lnTo>
                    <a:lnTo>
                      <a:pt x="140" y="273"/>
                    </a:lnTo>
                    <a:lnTo>
                      <a:pt x="146" y="254"/>
                    </a:lnTo>
                    <a:lnTo>
                      <a:pt x="151" y="242"/>
                    </a:lnTo>
                    <a:lnTo>
                      <a:pt x="153" y="235"/>
                    </a:lnTo>
                    <a:lnTo>
                      <a:pt x="178" y="233"/>
                    </a:lnTo>
                    <a:lnTo>
                      <a:pt x="184" y="246"/>
                    </a:lnTo>
                    <a:lnTo>
                      <a:pt x="188" y="250"/>
                    </a:lnTo>
                    <a:lnTo>
                      <a:pt x="184" y="233"/>
                    </a:lnTo>
                    <a:lnTo>
                      <a:pt x="178" y="225"/>
                    </a:lnTo>
                    <a:lnTo>
                      <a:pt x="169" y="217"/>
                    </a:lnTo>
                    <a:lnTo>
                      <a:pt x="161" y="214"/>
                    </a:lnTo>
                    <a:lnTo>
                      <a:pt x="153" y="210"/>
                    </a:lnTo>
                    <a:lnTo>
                      <a:pt x="153" y="206"/>
                    </a:lnTo>
                    <a:lnTo>
                      <a:pt x="159" y="194"/>
                    </a:lnTo>
                    <a:lnTo>
                      <a:pt x="167" y="189"/>
                    </a:lnTo>
                    <a:lnTo>
                      <a:pt x="174" y="177"/>
                    </a:lnTo>
                    <a:lnTo>
                      <a:pt x="190" y="173"/>
                    </a:lnTo>
                    <a:lnTo>
                      <a:pt x="219" y="173"/>
                    </a:lnTo>
                    <a:lnTo>
                      <a:pt x="244" y="181"/>
                    </a:lnTo>
                    <a:lnTo>
                      <a:pt x="251" y="194"/>
                    </a:lnTo>
                    <a:lnTo>
                      <a:pt x="251" y="217"/>
                    </a:lnTo>
                    <a:lnTo>
                      <a:pt x="265" y="217"/>
                    </a:lnTo>
                    <a:lnTo>
                      <a:pt x="265" y="202"/>
                    </a:lnTo>
                    <a:lnTo>
                      <a:pt x="278" y="206"/>
                    </a:lnTo>
                    <a:lnTo>
                      <a:pt x="286" y="227"/>
                    </a:lnTo>
                    <a:lnTo>
                      <a:pt x="292" y="240"/>
                    </a:lnTo>
                    <a:lnTo>
                      <a:pt x="286" y="206"/>
                    </a:lnTo>
                    <a:lnTo>
                      <a:pt x="286" y="194"/>
                    </a:lnTo>
                    <a:lnTo>
                      <a:pt x="290" y="177"/>
                    </a:lnTo>
                    <a:lnTo>
                      <a:pt x="292" y="168"/>
                    </a:lnTo>
                    <a:lnTo>
                      <a:pt x="301" y="160"/>
                    </a:lnTo>
                    <a:lnTo>
                      <a:pt x="307" y="160"/>
                    </a:lnTo>
                    <a:lnTo>
                      <a:pt x="338" y="160"/>
                    </a:lnTo>
                    <a:lnTo>
                      <a:pt x="342" y="158"/>
                    </a:lnTo>
                    <a:lnTo>
                      <a:pt x="328" y="150"/>
                    </a:lnTo>
                    <a:lnTo>
                      <a:pt x="318" y="143"/>
                    </a:lnTo>
                    <a:lnTo>
                      <a:pt x="320" y="125"/>
                    </a:lnTo>
                    <a:lnTo>
                      <a:pt x="328" y="125"/>
                    </a:lnTo>
                    <a:lnTo>
                      <a:pt x="330" y="121"/>
                    </a:lnTo>
                    <a:lnTo>
                      <a:pt x="322" y="114"/>
                    </a:lnTo>
                    <a:lnTo>
                      <a:pt x="320" y="104"/>
                    </a:lnTo>
                    <a:lnTo>
                      <a:pt x="322" y="93"/>
                    </a:lnTo>
                    <a:lnTo>
                      <a:pt x="317" y="89"/>
                    </a:lnTo>
                    <a:lnTo>
                      <a:pt x="307" y="85"/>
                    </a:lnTo>
                    <a:lnTo>
                      <a:pt x="317" y="77"/>
                    </a:lnTo>
                    <a:lnTo>
                      <a:pt x="317" y="73"/>
                    </a:lnTo>
                    <a:lnTo>
                      <a:pt x="326" y="68"/>
                    </a:lnTo>
                    <a:lnTo>
                      <a:pt x="338" y="64"/>
                    </a:lnTo>
                    <a:lnTo>
                      <a:pt x="334" y="52"/>
                    </a:lnTo>
                    <a:lnTo>
                      <a:pt x="326" y="39"/>
                    </a:lnTo>
                    <a:lnTo>
                      <a:pt x="320" y="27"/>
                    </a:lnTo>
                    <a:lnTo>
                      <a:pt x="317" y="16"/>
                    </a:lnTo>
                    <a:lnTo>
                      <a:pt x="317" y="8"/>
                    </a:lnTo>
                    <a:lnTo>
                      <a:pt x="318" y="0"/>
                    </a:lnTo>
                    <a:lnTo>
                      <a:pt x="330" y="0"/>
                    </a:lnTo>
                    <a:lnTo>
                      <a:pt x="365" y="14"/>
                    </a:lnTo>
                    <a:lnTo>
                      <a:pt x="378" y="8"/>
                    </a:lnTo>
                    <a:lnTo>
                      <a:pt x="388" y="8"/>
                    </a:lnTo>
                    <a:lnTo>
                      <a:pt x="380" y="8"/>
                    </a:lnTo>
                    <a:lnTo>
                      <a:pt x="378" y="14"/>
                    </a:lnTo>
                    <a:lnTo>
                      <a:pt x="390" y="14"/>
                    </a:lnTo>
                    <a:lnTo>
                      <a:pt x="403" y="22"/>
                    </a:lnTo>
                    <a:lnTo>
                      <a:pt x="414" y="27"/>
                    </a:lnTo>
                    <a:lnTo>
                      <a:pt x="422" y="45"/>
                    </a:lnTo>
                    <a:lnTo>
                      <a:pt x="422" y="58"/>
                    </a:lnTo>
                    <a:lnTo>
                      <a:pt x="411" y="70"/>
                    </a:lnTo>
                    <a:lnTo>
                      <a:pt x="414" y="75"/>
                    </a:lnTo>
                    <a:lnTo>
                      <a:pt x="426" y="77"/>
                    </a:lnTo>
                    <a:lnTo>
                      <a:pt x="426" y="89"/>
                    </a:lnTo>
                    <a:lnTo>
                      <a:pt x="438" y="89"/>
                    </a:lnTo>
                    <a:lnTo>
                      <a:pt x="443" y="81"/>
                    </a:lnTo>
                    <a:lnTo>
                      <a:pt x="462" y="89"/>
                    </a:lnTo>
                    <a:lnTo>
                      <a:pt x="466" y="98"/>
                    </a:lnTo>
                    <a:lnTo>
                      <a:pt x="478" y="100"/>
                    </a:lnTo>
                    <a:lnTo>
                      <a:pt x="495" y="95"/>
                    </a:lnTo>
                    <a:lnTo>
                      <a:pt x="505" y="93"/>
                    </a:lnTo>
                    <a:lnTo>
                      <a:pt x="510" y="98"/>
                    </a:lnTo>
                    <a:lnTo>
                      <a:pt x="510" y="114"/>
                    </a:lnTo>
                    <a:lnTo>
                      <a:pt x="499" y="125"/>
                    </a:lnTo>
                    <a:lnTo>
                      <a:pt x="489" y="131"/>
                    </a:lnTo>
                    <a:lnTo>
                      <a:pt x="482" y="144"/>
                    </a:lnTo>
                    <a:lnTo>
                      <a:pt x="486" y="154"/>
                    </a:lnTo>
                    <a:close/>
                  </a:path>
                </a:pathLst>
              </a:custGeom>
              <a:solidFill>
                <a:srgbClr val="1D527F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dirty="0"/>
              </a:p>
            </p:txBody>
          </p:sp>
          <p:sp>
            <p:nvSpPr>
              <p:cNvPr id="99" name="Freeform 67">
                <a:extLst>
                  <a:ext uri="{FF2B5EF4-FFF2-40B4-BE49-F238E27FC236}">
                    <a16:creationId xmlns:a16="http://schemas.microsoft.com/office/drawing/2014/main" id="{632A0E61-10E7-4A21-B775-79ECB5C76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7450" y="3930650"/>
                <a:ext cx="563563" cy="293688"/>
              </a:xfrm>
              <a:custGeom>
                <a:avLst/>
                <a:gdLst>
                  <a:gd name="T0" fmla="*/ 2147483647 w 471"/>
                  <a:gd name="T1" fmla="*/ 2147483647 h 269"/>
                  <a:gd name="T2" fmla="*/ 2147483647 w 471"/>
                  <a:gd name="T3" fmla="*/ 2147483647 h 269"/>
                  <a:gd name="T4" fmla="*/ 2147483647 w 471"/>
                  <a:gd name="T5" fmla="*/ 2147483647 h 269"/>
                  <a:gd name="T6" fmla="*/ 2147483647 w 471"/>
                  <a:gd name="T7" fmla="*/ 2147483647 h 269"/>
                  <a:gd name="T8" fmla="*/ 2147483647 w 471"/>
                  <a:gd name="T9" fmla="*/ 2147483647 h 269"/>
                  <a:gd name="T10" fmla="*/ 2147483647 w 471"/>
                  <a:gd name="T11" fmla="*/ 2147483647 h 269"/>
                  <a:gd name="T12" fmla="*/ 2147483647 w 471"/>
                  <a:gd name="T13" fmla="*/ 2147483647 h 269"/>
                  <a:gd name="T14" fmla="*/ 2147483647 w 471"/>
                  <a:gd name="T15" fmla="*/ 2147483647 h 269"/>
                  <a:gd name="T16" fmla="*/ 2147483647 w 471"/>
                  <a:gd name="T17" fmla="*/ 2147483647 h 269"/>
                  <a:gd name="T18" fmla="*/ 2147483647 w 471"/>
                  <a:gd name="T19" fmla="*/ 2147483647 h 269"/>
                  <a:gd name="T20" fmla="*/ 2147483647 w 471"/>
                  <a:gd name="T21" fmla="*/ 2147483647 h 269"/>
                  <a:gd name="T22" fmla="*/ 2147483647 w 471"/>
                  <a:gd name="T23" fmla="*/ 2147483647 h 269"/>
                  <a:gd name="T24" fmla="*/ 2147483647 w 471"/>
                  <a:gd name="T25" fmla="*/ 2147483647 h 269"/>
                  <a:gd name="T26" fmla="*/ 2147483647 w 471"/>
                  <a:gd name="T27" fmla="*/ 2147483647 h 269"/>
                  <a:gd name="T28" fmla="*/ 2147483647 w 471"/>
                  <a:gd name="T29" fmla="*/ 2147483647 h 269"/>
                  <a:gd name="T30" fmla="*/ 2147483647 w 471"/>
                  <a:gd name="T31" fmla="*/ 2147483647 h 269"/>
                  <a:gd name="T32" fmla="*/ 2147483647 w 471"/>
                  <a:gd name="T33" fmla="*/ 2147483647 h 269"/>
                  <a:gd name="T34" fmla="*/ 2147483647 w 471"/>
                  <a:gd name="T35" fmla="*/ 2147483647 h 269"/>
                  <a:gd name="T36" fmla="*/ 2147483647 w 471"/>
                  <a:gd name="T37" fmla="*/ 2147483647 h 269"/>
                  <a:gd name="T38" fmla="*/ 2147483647 w 471"/>
                  <a:gd name="T39" fmla="*/ 2147483647 h 269"/>
                  <a:gd name="T40" fmla="*/ 2147483647 w 471"/>
                  <a:gd name="T41" fmla="*/ 2147483647 h 269"/>
                  <a:gd name="T42" fmla="*/ 2147483647 w 471"/>
                  <a:gd name="T43" fmla="*/ 2147483647 h 269"/>
                  <a:gd name="T44" fmla="*/ 2147483647 w 471"/>
                  <a:gd name="T45" fmla="*/ 2147483647 h 269"/>
                  <a:gd name="T46" fmla="*/ 2147483647 w 471"/>
                  <a:gd name="T47" fmla="*/ 2147483647 h 269"/>
                  <a:gd name="T48" fmla="*/ 2147483647 w 471"/>
                  <a:gd name="T49" fmla="*/ 2147483647 h 269"/>
                  <a:gd name="T50" fmla="*/ 2147483647 w 471"/>
                  <a:gd name="T51" fmla="*/ 2147483647 h 269"/>
                  <a:gd name="T52" fmla="*/ 2147483647 w 471"/>
                  <a:gd name="T53" fmla="*/ 2147483647 h 269"/>
                  <a:gd name="T54" fmla="*/ 2147483647 w 471"/>
                  <a:gd name="T55" fmla="*/ 2147483647 h 269"/>
                  <a:gd name="T56" fmla="*/ 2147483647 w 471"/>
                  <a:gd name="T57" fmla="*/ 2147483647 h 269"/>
                  <a:gd name="T58" fmla="*/ 2147483647 w 471"/>
                  <a:gd name="T59" fmla="*/ 2147483647 h 269"/>
                  <a:gd name="T60" fmla="*/ 2147483647 w 471"/>
                  <a:gd name="T61" fmla="*/ 2147483647 h 269"/>
                  <a:gd name="T62" fmla="*/ 2147483647 w 471"/>
                  <a:gd name="T63" fmla="*/ 2147483647 h 269"/>
                  <a:gd name="T64" fmla="*/ 2147483647 w 471"/>
                  <a:gd name="T65" fmla="*/ 2147483647 h 269"/>
                  <a:gd name="T66" fmla="*/ 0 w 471"/>
                  <a:gd name="T67" fmla="*/ 2147483647 h 269"/>
                  <a:gd name="T68" fmla="*/ 2147483647 w 471"/>
                  <a:gd name="T69" fmla="*/ 2147483647 h 269"/>
                  <a:gd name="T70" fmla="*/ 2147483647 w 471"/>
                  <a:gd name="T71" fmla="*/ 2147483647 h 269"/>
                  <a:gd name="T72" fmla="*/ 2147483647 w 471"/>
                  <a:gd name="T73" fmla="*/ 2147483647 h 269"/>
                  <a:gd name="T74" fmla="*/ 2147483647 w 471"/>
                  <a:gd name="T75" fmla="*/ 2147483647 h 269"/>
                  <a:gd name="T76" fmla="*/ 2147483647 w 471"/>
                  <a:gd name="T77" fmla="*/ 2147483647 h 269"/>
                  <a:gd name="T78" fmla="*/ 2147483647 w 471"/>
                  <a:gd name="T79" fmla="*/ 2147483647 h 269"/>
                  <a:gd name="T80" fmla="*/ 2147483647 w 471"/>
                  <a:gd name="T81" fmla="*/ 2147483647 h 269"/>
                  <a:gd name="T82" fmla="*/ 2147483647 w 471"/>
                  <a:gd name="T83" fmla="*/ 2147483647 h 269"/>
                  <a:gd name="T84" fmla="*/ 2147483647 w 471"/>
                  <a:gd name="T85" fmla="*/ 2147483647 h 269"/>
                  <a:gd name="T86" fmla="*/ 2147483647 w 471"/>
                  <a:gd name="T87" fmla="*/ 0 h 26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71"/>
                  <a:gd name="T133" fmla="*/ 0 h 269"/>
                  <a:gd name="T134" fmla="*/ 471 w 471"/>
                  <a:gd name="T135" fmla="*/ 269 h 26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71" h="269">
                    <a:moveTo>
                      <a:pt x="186" y="0"/>
                    </a:moveTo>
                    <a:lnTo>
                      <a:pt x="196" y="14"/>
                    </a:lnTo>
                    <a:lnTo>
                      <a:pt x="213" y="10"/>
                    </a:lnTo>
                    <a:lnTo>
                      <a:pt x="240" y="10"/>
                    </a:lnTo>
                    <a:lnTo>
                      <a:pt x="261" y="10"/>
                    </a:lnTo>
                    <a:lnTo>
                      <a:pt x="311" y="6"/>
                    </a:lnTo>
                    <a:lnTo>
                      <a:pt x="328" y="10"/>
                    </a:lnTo>
                    <a:lnTo>
                      <a:pt x="348" y="21"/>
                    </a:lnTo>
                    <a:lnTo>
                      <a:pt x="369" y="31"/>
                    </a:lnTo>
                    <a:lnTo>
                      <a:pt x="378" y="39"/>
                    </a:lnTo>
                    <a:lnTo>
                      <a:pt x="390" y="50"/>
                    </a:lnTo>
                    <a:lnTo>
                      <a:pt x="384" y="69"/>
                    </a:lnTo>
                    <a:lnTo>
                      <a:pt x="380" y="89"/>
                    </a:lnTo>
                    <a:lnTo>
                      <a:pt x="394" y="110"/>
                    </a:lnTo>
                    <a:lnTo>
                      <a:pt x="403" y="121"/>
                    </a:lnTo>
                    <a:lnTo>
                      <a:pt x="425" y="131"/>
                    </a:lnTo>
                    <a:lnTo>
                      <a:pt x="444" y="137"/>
                    </a:lnTo>
                    <a:lnTo>
                      <a:pt x="455" y="125"/>
                    </a:lnTo>
                    <a:lnTo>
                      <a:pt x="465" y="133"/>
                    </a:lnTo>
                    <a:lnTo>
                      <a:pt x="471" y="139"/>
                    </a:lnTo>
                    <a:lnTo>
                      <a:pt x="465" y="146"/>
                    </a:lnTo>
                    <a:lnTo>
                      <a:pt x="463" y="160"/>
                    </a:lnTo>
                    <a:lnTo>
                      <a:pt x="463" y="173"/>
                    </a:lnTo>
                    <a:lnTo>
                      <a:pt x="455" y="177"/>
                    </a:lnTo>
                    <a:lnTo>
                      <a:pt x="434" y="177"/>
                    </a:lnTo>
                    <a:lnTo>
                      <a:pt x="428" y="187"/>
                    </a:lnTo>
                    <a:lnTo>
                      <a:pt x="428" y="202"/>
                    </a:lnTo>
                    <a:lnTo>
                      <a:pt x="434" y="213"/>
                    </a:lnTo>
                    <a:lnTo>
                      <a:pt x="432" y="221"/>
                    </a:lnTo>
                    <a:lnTo>
                      <a:pt x="394" y="210"/>
                    </a:lnTo>
                    <a:lnTo>
                      <a:pt x="369" y="208"/>
                    </a:lnTo>
                    <a:lnTo>
                      <a:pt x="361" y="198"/>
                    </a:lnTo>
                    <a:lnTo>
                      <a:pt x="348" y="190"/>
                    </a:lnTo>
                    <a:lnTo>
                      <a:pt x="340" y="210"/>
                    </a:lnTo>
                    <a:lnTo>
                      <a:pt x="319" y="244"/>
                    </a:lnTo>
                    <a:lnTo>
                      <a:pt x="311" y="261"/>
                    </a:lnTo>
                    <a:lnTo>
                      <a:pt x="307" y="269"/>
                    </a:lnTo>
                    <a:lnTo>
                      <a:pt x="292" y="261"/>
                    </a:lnTo>
                    <a:lnTo>
                      <a:pt x="284" y="244"/>
                    </a:lnTo>
                    <a:lnTo>
                      <a:pt x="261" y="229"/>
                    </a:lnTo>
                    <a:lnTo>
                      <a:pt x="257" y="202"/>
                    </a:lnTo>
                    <a:lnTo>
                      <a:pt x="256" y="190"/>
                    </a:lnTo>
                    <a:lnTo>
                      <a:pt x="234" y="198"/>
                    </a:lnTo>
                    <a:lnTo>
                      <a:pt x="219" y="210"/>
                    </a:lnTo>
                    <a:lnTo>
                      <a:pt x="219" y="229"/>
                    </a:lnTo>
                    <a:lnTo>
                      <a:pt x="211" y="238"/>
                    </a:lnTo>
                    <a:lnTo>
                      <a:pt x="196" y="246"/>
                    </a:lnTo>
                    <a:lnTo>
                      <a:pt x="188" y="254"/>
                    </a:lnTo>
                    <a:lnTo>
                      <a:pt x="163" y="248"/>
                    </a:lnTo>
                    <a:lnTo>
                      <a:pt x="156" y="248"/>
                    </a:lnTo>
                    <a:lnTo>
                      <a:pt x="148" y="248"/>
                    </a:lnTo>
                    <a:lnTo>
                      <a:pt x="131" y="254"/>
                    </a:lnTo>
                    <a:lnTo>
                      <a:pt x="115" y="258"/>
                    </a:lnTo>
                    <a:lnTo>
                      <a:pt x="98" y="254"/>
                    </a:lnTo>
                    <a:lnTo>
                      <a:pt x="98" y="244"/>
                    </a:lnTo>
                    <a:lnTo>
                      <a:pt x="96" y="235"/>
                    </a:lnTo>
                    <a:lnTo>
                      <a:pt x="81" y="229"/>
                    </a:lnTo>
                    <a:lnTo>
                      <a:pt x="81" y="219"/>
                    </a:lnTo>
                    <a:lnTo>
                      <a:pt x="81" y="206"/>
                    </a:lnTo>
                    <a:lnTo>
                      <a:pt x="81" y="190"/>
                    </a:lnTo>
                    <a:lnTo>
                      <a:pt x="83" y="175"/>
                    </a:lnTo>
                    <a:lnTo>
                      <a:pt x="79" y="173"/>
                    </a:lnTo>
                    <a:lnTo>
                      <a:pt x="60" y="167"/>
                    </a:lnTo>
                    <a:lnTo>
                      <a:pt x="44" y="167"/>
                    </a:lnTo>
                    <a:lnTo>
                      <a:pt x="31" y="183"/>
                    </a:lnTo>
                    <a:lnTo>
                      <a:pt x="21" y="198"/>
                    </a:lnTo>
                    <a:lnTo>
                      <a:pt x="6" y="202"/>
                    </a:lnTo>
                    <a:lnTo>
                      <a:pt x="0" y="198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4" y="144"/>
                    </a:lnTo>
                    <a:lnTo>
                      <a:pt x="16" y="133"/>
                    </a:lnTo>
                    <a:lnTo>
                      <a:pt x="27" y="129"/>
                    </a:lnTo>
                    <a:lnTo>
                      <a:pt x="35" y="117"/>
                    </a:lnTo>
                    <a:lnTo>
                      <a:pt x="50" y="110"/>
                    </a:lnTo>
                    <a:lnTo>
                      <a:pt x="52" y="106"/>
                    </a:lnTo>
                    <a:lnTo>
                      <a:pt x="60" y="89"/>
                    </a:lnTo>
                    <a:lnTo>
                      <a:pt x="73" y="73"/>
                    </a:lnTo>
                    <a:lnTo>
                      <a:pt x="83" y="66"/>
                    </a:lnTo>
                    <a:lnTo>
                      <a:pt x="106" y="45"/>
                    </a:lnTo>
                    <a:lnTo>
                      <a:pt x="119" y="33"/>
                    </a:lnTo>
                    <a:lnTo>
                      <a:pt x="123" y="31"/>
                    </a:lnTo>
                    <a:lnTo>
                      <a:pt x="115" y="21"/>
                    </a:lnTo>
                    <a:lnTo>
                      <a:pt x="127" y="8"/>
                    </a:lnTo>
                    <a:lnTo>
                      <a:pt x="136" y="10"/>
                    </a:lnTo>
                    <a:lnTo>
                      <a:pt x="158" y="14"/>
                    </a:lnTo>
                    <a:lnTo>
                      <a:pt x="171" y="10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1D527F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dirty="0"/>
              </a:p>
            </p:txBody>
          </p:sp>
          <p:sp>
            <p:nvSpPr>
              <p:cNvPr id="100" name="Freeform 172">
                <a:extLst>
                  <a:ext uri="{FF2B5EF4-FFF2-40B4-BE49-F238E27FC236}">
                    <a16:creationId xmlns:a16="http://schemas.microsoft.com/office/drawing/2014/main" id="{89447E8B-C4D6-469E-AAA2-989A71A3D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6350" y="3632200"/>
                <a:ext cx="657225" cy="312738"/>
              </a:xfrm>
              <a:custGeom>
                <a:avLst/>
                <a:gdLst>
                  <a:gd name="T0" fmla="*/ 2147483647 w 545"/>
                  <a:gd name="T1" fmla="*/ 0 h 288"/>
                  <a:gd name="T2" fmla="*/ 2147483647 w 545"/>
                  <a:gd name="T3" fmla="*/ 2147483647 h 288"/>
                  <a:gd name="T4" fmla="*/ 2147483647 w 545"/>
                  <a:gd name="T5" fmla="*/ 2147483647 h 288"/>
                  <a:gd name="T6" fmla="*/ 2147483647 w 545"/>
                  <a:gd name="T7" fmla="*/ 2147483647 h 288"/>
                  <a:gd name="T8" fmla="*/ 2147483647 w 545"/>
                  <a:gd name="T9" fmla="*/ 2147483647 h 288"/>
                  <a:gd name="T10" fmla="*/ 2147483647 w 545"/>
                  <a:gd name="T11" fmla="*/ 2147483647 h 288"/>
                  <a:gd name="T12" fmla="*/ 0 w 545"/>
                  <a:gd name="T13" fmla="*/ 2147483647 h 288"/>
                  <a:gd name="T14" fmla="*/ 0 w 545"/>
                  <a:gd name="T15" fmla="*/ 2147483647 h 288"/>
                  <a:gd name="T16" fmla="*/ 2147483647 w 545"/>
                  <a:gd name="T17" fmla="*/ 2147483647 h 288"/>
                  <a:gd name="T18" fmla="*/ 2147483647 w 545"/>
                  <a:gd name="T19" fmla="*/ 2147483647 h 288"/>
                  <a:gd name="T20" fmla="*/ 2147483647 w 545"/>
                  <a:gd name="T21" fmla="*/ 2147483647 h 288"/>
                  <a:gd name="T22" fmla="*/ 2147483647 w 545"/>
                  <a:gd name="T23" fmla="*/ 2147483647 h 288"/>
                  <a:gd name="T24" fmla="*/ 2147483647 w 545"/>
                  <a:gd name="T25" fmla="*/ 2147483647 h 288"/>
                  <a:gd name="T26" fmla="*/ 2147483647 w 545"/>
                  <a:gd name="T27" fmla="*/ 2147483647 h 288"/>
                  <a:gd name="T28" fmla="*/ 2147483647 w 545"/>
                  <a:gd name="T29" fmla="*/ 2147483647 h 288"/>
                  <a:gd name="T30" fmla="*/ 2147483647 w 545"/>
                  <a:gd name="T31" fmla="*/ 2147483647 h 288"/>
                  <a:gd name="T32" fmla="*/ 2147483647 w 545"/>
                  <a:gd name="T33" fmla="*/ 2147483647 h 288"/>
                  <a:gd name="T34" fmla="*/ 2147483647 w 545"/>
                  <a:gd name="T35" fmla="*/ 2147483647 h 288"/>
                  <a:gd name="T36" fmla="*/ 2147483647 w 545"/>
                  <a:gd name="T37" fmla="*/ 2147483647 h 288"/>
                  <a:gd name="T38" fmla="*/ 2147483647 w 545"/>
                  <a:gd name="T39" fmla="*/ 2147483647 h 288"/>
                  <a:gd name="T40" fmla="*/ 2147483647 w 545"/>
                  <a:gd name="T41" fmla="*/ 2147483647 h 288"/>
                  <a:gd name="T42" fmla="*/ 2147483647 w 545"/>
                  <a:gd name="T43" fmla="*/ 2147483647 h 288"/>
                  <a:gd name="T44" fmla="*/ 2147483647 w 545"/>
                  <a:gd name="T45" fmla="*/ 2147483647 h 288"/>
                  <a:gd name="T46" fmla="*/ 2147483647 w 545"/>
                  <a:gd name="T47" fmla="*/ 2147483647 h 288"/>
                  <a:gd name="T48" fmla="*/ 2147483647 w 545"/>
                  <a:gd name="T49" fmla="*/ 2147483647 h 288"/>
                  <a:gd name="T50" fmla="*/ 2147483647 w 545"/>
                  <a:gd name="T51" fmla="*/ 2147483647 h 288"/>
                  <a:gd name="T52" fmla="*/ 2147483647 w 545"/>
                  <a:gd name="T53" fmla="*/ 2147483647 h 288"/>
                  <a:gd name="T54" fmla="*/ 2147483647 w 545"/>
                  <a:gd name="T55" fmla="*/ 2147483647 h 288"/>
                  <a:gd name="T56" fmla="*/ 2147483647 w 545"/>
                  <a:gd name="T57" fmla="*/ 2147483647 h 288"/>
                  <a:gd name="T58" fmla="*/ 2147483647 w 545"/>
                  <a:gd name="T59" fmla="*/ 2147483647 h 288"/>
                  <a:gd name="T60" fmla="*/ 2147483647 w 545"/>
                  <a:gd name="T61" fmla="*/ 2147483647 h 288"/>
                  <a:gd name="T62" fmla="*/ 2147483647 w 545"/>
                  <a:gd name="T63" fmla="*/ 2147483647 h 288"/>
                  <a:gd name="T64" fmla="*/ 2147483647 w 545"/>
                  <a:gd name="T65" fmla="*/ 2147483647 h 288"/>
                  <a:gd name="T66" fmla="*/ 2147483647 w 545"/>
                  <a:gd name="T67" fmla="*/ 2147483647 h 288"/>
                  <a:gd name="T68" fmla="*/ 2147483647 w 545"/>
                  <a:gd name="T69" fmla="*/ 2147483647 h 288"/>
                  <a:gd name="T70" fmla="*/ 2147483647 w 545"/>
                  <a:gd name="T71" fmla="*/ 2147483647 h 288"/>
                  <a:gd name="T72" fmla="*/ 2147483647 w 545"/>
                  <a:gd name="T73" fmla="*/ 2147483647 h 288"/>
                  <a:gd name="T74" fmla="*/ 2147483647 w 545"/>
                  <a:gd name="T75" fmla="*/ 2147483647 h 288"/>
                  <a:gd name="T76" fmla="*/ 2147483647 w 545"/>
                  <a:gd name="T77" fmla="*/ 2147483647 h 288"/>
                  <a:gd name="T78" fmla="*/ 2147483647 w 545"/>
                  <a:gd name="T79" fmla="*/ 2147483647 h 288"/>
                  <a:gd name="T80" fmla="*/ 2147483647 w 545"/>
                  <a:gd name="T81" fmla="*/ 2147483647 h 288"/>
                  <a:gd name="T82" fmla="*/ 2147483647 w 545"/>
                  <a:gd name="T83" fmla="*/ 2147483647 h 288"/>
                  <a:gd name="T84" fmla="*/ 2147483647 w 545"/>
                  <a:gd name="T85" fmla="*/ 2147483647 h 288"/>
                  <a:gd name="T86" fmla="*/ 2147483647 w 545"/>
                  <a:gd name="T87" fmla="*/ 2147483647 h 288"/>
                  <a:gd name="T88" fmla="*/ 2147483647 w 545"/>
                  <a:gd name="T89" fmla="*/ 2147483647 h 288"/>
                  <a:gd name="T90" fmla="*/ 2147483647 w 545"/>
                  <a:gd name="T91" fmla="*/ 2147483647 h 288"/>
                  <a:gd name="T92" fmla="*/ 2147483647 w 545"/>
                  <a:gd name="T93" fmla="*/ 2147483647 h 288"/>
                  <a:gd name="T94" fmla="*/ 2147483647 w 545"/>
                  <a:gd name="T95" fmla="*/ 2147483647 h 288"/>
                  <a:gd name="T96" fmla="*/ 2147483647 w 545"/>
                  <a:gd name="T97" fmla="*/ 2147483647 h 288"/>
                  <a:gd name="T98" fmla="*/ 2147483647 w 545"/>
                  <a:gd name="T99" fmla="*/ 2147483647 h 288"/>
                  <a:gd name="T100" fmla="*/ 2147483647 w 545"/>
                  <a:gd name="T101" fmla="*/ 2147483647 h 288"/>
                  <a:gd name="T102" fmla="*/ 2147483647 w 545"/>
                  <a:gd name="T103" fmla="*/ 2147483647 h 288"/>
                  <a:gd name="T104" fmla="*/ 2147483647 w 545"/>
                  <a:gd name="T105" fmla="*/ 2147483647 h 288"/>
                  <a:gd name="T106" fmla="*/ 2147483647 w 545"/>
                  <a:gd name="T107" fmla="*/ 2147483647 h 288"/>
                  <a:gd name="T108" fmla="*/ 2147483647 w 545"/>
                  <a:gd name="T109" fmla="*/ 2147483647 h 288"/>
                  <a:gd name="T110" fmla="*/ 2147483647 w 545"/>
                  <a:gd name="T111" fmla="*/ 2147483647 h 288"/>
                  <a:gd name="T112" fmla="*/ 2147483647 w 545"/>
                  <a:gd name="T113" fmla="*/ 2147483647 h 288"/>
                  <a:gd name="T114" fmla="*/ 2147483647 w 545"/>
                  <a:gd name="T115" fmla="*/ 2147483647 h 288"/>
                  <a:gd name="T116" fmla="*/ 2147483647 w 545"/>
                  <a:gd name="T117" fmla="*/ 2147483647 h 288"/>
                  <a:gd name="T118" fmla="*/ 2147483647 w 545"/>
                  <a:gd name="T119" fmla="*/ 2147483647 h 288"/>
                  <a:gd name="T120" fmla="*/ 2147483647 w 545"/>
                  <a:gd name="T121" fmla="*/ 2147483647 h 288"/>
                  <a:gd name="T122" fmla="*/ 2147483647 w 545"/>
                  <a:gd name="T123" fmla="*/ 2147483647 h 288"/>
                  <a:gd name="T124" fmla="*/ 2147483647 w 545"/>
                  <a:gd name="T125" fmla="*/ 0 h 28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45"/>
                  <a:gd name="T190" fmla="*/ 0 h 288"/>
                  <a:gd name="T191" fmla="*/ 545 w 545"/>
                  <a:gd name="T192" fmla="*/ 288 h 28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45" h="288">
                    <a:moveTo>
                      <a:pt x="152" y="0"/>
                    </a:moveTo>
                    <a:lnTo>
                      <a:pt x="125" y="5"/>
                    </a:lnTo>
                    <a:lnTo>
                      <a:pt x="96" y="42"/>
                    </a:lnTo>
                    <a:lnTo>
                      <a:pt x="92" y="69"/>
                    </a:lnTo>
                    <a:lnTo>
                      <a:pt x="50" y="119"/>
                    </a:lnTo>
                    <a:lnTo>
                      <a:pt x="23" y="119"/>
                    </a:lnTo>
                    <a:lnTo>
                      <a:pt x="0" y="151"/>
                    </a:lnTo>
                    <a:lnTo>
                      <a:pt x="0" y="178"/>
                    </a:lnTo>
                    <a:lnTo>
                      <a:pt x="13" y="215"/>
                    </a:lnTo>
                    <a:lnTo>
                      <a:pt x="23" y="238"/>
                    </a:lnTo>
                    <a:lnTo>
                      <a:pt x="27" y="242"/>
                    </a:lnTo>
                    <a:lnTo>
                      <a:pt x="36" y="246"/>
                    </a:lnTo>
                    <a:lnTo>
                      <a:pt x="50" y="253"/>
                    </a:lnTo>
                    <a:lnTo>
                      <a:pt x="84" y="280"/>
                    </a:lnTo>
                    <a:lnTo>
                      <a:pt x="100" y="288"/>
                    </a:lnTo>
                    <a:lnTo>
                      <a:pt x="117" y="284"/>
                    </a:lnTo>
                    <a:lnTo>
                      <a:pt x="134" y="282"/>
                    </a:lnTo>
                    <a:lnTo>
                      <a:pt x="148" y="282"/>
                    </a:lnTo>
                    <a:lnTo>
                      <a:pt x="159" y="282"/>
                    </a:lnTo>
                    <a:lnTo>
                      <a:pt x="169" y="280"/>
                    </a:lnTo>
                    <a:lnTo>
                      <a:pt x="179" y="267"/>
                    </a:lnTo>
                    <a:lnTo>
                      <a:pt x="180" y="263"/>
                    </a:lnTo>
                    <a:lnTo>
                      <a:pt x="194" y="244"/>
                    </a:lnTo>
                    <a:lnTo>
                      <a:pt x="221" y="238"/>
                    </a:lnTo>
                    <a:lnTo>
                      <a:pt x="252" y="222"/>
                    </a:lnTo>
                    <a:lnTo>
                      <a:pt x="278" y="205"/>
                    </a:lnTo>
                    <a:lnTo>
                      <a:pt x="309" y="213"/>
                    </a:lnTo>
                    <a:lnTo>
                      <a:pt x="332" y="196"/>
                    </a:lnTo>
                    <a:lnTo>
                      <a:pt x="351" y="192"/>
                    </a:lnTo>
                    <a:lnTo>
                      <a:pt x="357" y="169"/>
                    </a:lnTo>
                    <a:lnTo>
                      <a:pt x="388" y="151"/>
                    </a:lnTo>
                    <a:lnTo>
                      <a:pt x="419" y="151"/>
                    </a:lnTo>
                    <a:lnTo>
                      <a:pt x="440" y="144"/>
                    </a:lnTo>
                    <a:lnTo>
                      <a:pt x="468" y="148"/>
                    </a:lnTo>
                    <a:lnTo>
                      <a:pt x="501" y="167"/>
                    </a:lnTo>
                    <a:lnTo>
                      <a:pt x="524" y="159"/>
                    </a:lnTo>
                    <a:lnTo>
                      <a:pt x="524" y="148"/>
                    </a:lnTo>
                    <a:lnTo>
                      <a:pt x="528" y="132"/>
                    </a:lnTo>
                    <a:lnTo>
                      <a:pt x="530" y="115"/>
                    </a:lnTo>
                    <a:lnTo>
                      <a:pt x="534" y="96"/>
                    </a:lnTo>
                    <a:lnTo>
                      <a:pt x="540" y="78"/>
                    </a:lnTo>
                    <a:lnTo>
                      <a:pt x="545" y="59"/>
                    </a:lnTo>
                    <a:lnTo>
                      <a:pt x="545" y="46"/>
                    </a:lnTo>
                    <a:lnTo>
                      <a:pt x="528" y="42"/>
                    </a:lnTo>
                    <a:lnTo>
                      <a:pt x="505" y="30"/>
                    </a:lnTo>
                    <a:lnTo>
                      <a:pt x="492" y="15"/>
                    </a:lnTo>
                    <a:lnTo>
                      <a:pt x="470" y="7"/>
                    </a:lnTo>
                    <a:lnTo>
                      <a:pt x="445" y="7"/>
                    </a:lnTo>
                    <a:lnTo>
                      <a:pt x="424" y="11"/>
                    </a:lnTo>
                    <a:lnTo>
                      <a:pt x="407" y="21"/>
                    </a:lnTo>
                    <a:lnTo>
                      <a:pt x="394" y="34"/>
                    </a:lnTo>
                    <a:lnTo>
                      <a:pt x="376" y="21"/>
                    </a:lnTo>
                    <a:lnTo>
                      <a:pt x="340" y="23"/>
                    </a:lnTo>
                    <a:lnTo>
                      <a:pt x="324" y="42"/>
                    </a:lnTo>
                    <a:lnTo>
                      <a:pt x="309" y="54"/>
                    </a:lnTo>
                    <a:lnTo>
                      <a:pt x="294" y="50"/>
                    </a:lnTo>
                    <a:lnTo>
                      <a:pt x="280" y="34"/>
                    </a:lnTo>
                    <a:lnTo>
                      <a:pt x="261" y="15"/>
                    </a:lnTo>
                    <a:lnTo>
                      <a:pt x="244" y="5"/>
                    </a:lnTo>
                    <a:lnTo>
                      <a:pt x="228" y="15"/>
                    </a:lnTo>
                    <a:lnTo>
                      <a:pt x="209" y="21"/>
                    </a:lnTo>
                    <a:lnTo>
                      <a:pt x="180" y="7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1D527F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dirty="0"/>
              </a:p>
            </p:txBody>
          </p:sp>
          <p:sp>
            <p:nvSpPr>
              <p:cNvPr id="101" name="Freeform 115">
                <a:extLst>
                  <a:ext uri="{FF2B5EF4-FFF2-40B4-BE49-F238E27FC236}">
                    <a16:creationId xmlns:a16="http://schemas.microsoft.com/office/drawing/2014/main" id="{DF7813CA-9987-44BF-869B-FDA148730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3612" y="3397124"/>
                <a:ext cx="763587" cy="411163"/>
              </a:xfrm>
              <a:custGeom>
                <a:avLst/>
                <a:gdLst>
                  <a:gd name="T0" fmla="*/ 2147483647 w 638"/>
                  <a:gd name="T1" fmla="*/ 2147483647 h 382"/>
                  <a:gd name="T2" fmla="*/ 2147483647 w 638"/>
                  <a:gd name="T3" fmla="*/ 2147483647 h 382"/>
                  <a:gd name="T4" fmla="*/ 2147483647 w 638"/>
                  <a:gd name="T5" fmla="*/ 2147483647 h 382"/>
                  <a:gd name="T6" fmla="*/ 2147483647 w 638"/>
                  <a:gd name="T7" fmla="*/ 2147483647 h 382"/>
                  <a:gd name="T8" fmla="*/ 2147483647 w 638"/>
                  <a:gd name="T9" fmla="*/ 2147483647 h 382"/>
                  <a:gd name="T10" fmla="*/ 2147483647 w 638"/>
                  <a:gd name="T11" fmla="*/ 2147483647 h 382"/>
                  <a:gd name="T12" fmla="*/ 2147483647 w 638"/>
                  <a:gd name="T13" fmla="*/ 2147483647 h 382"/>
                  <a:gd name="T14" fmla="*/ 2147483647 w 638"/>
                  <a:gd name="T15" fmla="*/ 2147483647 h 382"/>
                  <a:gd name="T16" fmla="*/ 2147483647 w 638"/>
                  <a:gd name="T17" fmla="*/ 2147483647 h 382"/>
                  <a:gd name="T18" fmla="*/ 2147483647 w 638"/>
                  <a:gd name="T19" fmla="*/ 2147483647 h 382"/>
                  <a:gd name="T20" fmla="*/ 2147483647 w 638"/>
                  <a:gd name="T21" fmla="*/ 2147483647 h 382"/>
                  <a:gd name="T22" fmla="*/ 2147483647 w 638"/>
                  <a:gd name="T23" fmla="*/ 2147483647 h 382"/>
                  <a:gd name="T24" fmla="*/ 2147483647 w 638"/>
                  <a:gd name="T25" fmla="*/ 2147483647 h 382"/>
                  <a:gd name="T26" fmla="*/ 2147483647 w 638"/>
                  <a:gd name="T27" fmla="*/ 2147483647 h 382"/>
                  <a:gd name="T28" fmla="*/ 2147483647 w 638"/>
                  <a:gd name="T29" fmla="*/ 2147483647 h 382"/>
                  <a:gd name="T30" fmla="*/ 2147483647 w 638"/>
                  <a:gd name="T31" fmla="*/ 2147483647 h 382"/>
                  <a:gd name="T32" fmla="*/ 2147483647 w 638"/>
                  <a:gd name="T33" fmla="*/ 2147483647 h 382"/>
                  <a:gd name="T34" fmla="*/ 2147483647 w 638"/>
                  <a:gd name="T35" fmla="*/ 2147483647 h 382"/>
                  <a:gd name="T36" fmla="*/ 2147483647 w 638"/>
                  <a:gd name="T37" fmla="*/ 2147483647 h 382"/>
                  <a:gd name="T38" fmla="*/ 2147483647 w 638"/>
                  <a:gd name="T39" fmla="*/ 2147483647 h 382"/>
                  <a:gd name="T40" fmla="*/ 2147483647 w 638"/>
                  <a:gd name="T41" fmla="*/ 2147483647 h 382"/>
                  <a:gd name="T42" fmla="*/ 2147483647 w 638"/>
                  <a:gd name="T43" fmla="*/ 2147483647 h 382"/>
                  <a:gd name="T44" fmla="*/ 2147483647 w 638"/>
                  <a:gd name="T45" fmla="*/ 2147483647 h 382"/>
                  <a:gd name="T46" fmla="*/ 2147483647 w 638"/>
                  <a:gd name="T47" fmla="*/ 2147483647 h 382"/>
                  <a:gd name="T48" fmla="*/ 2147483647 w 638"/>
                  <a:gd name="T49" fmla="*/ 2147483647 h 382"/>
                  <a:gd name="T50" fmla="*/ 2147483647 w 638"/>
                  <a:gd name="T51" fmla="*/ 2147483647 h 382"/>
                  <a:gd name="T52" fmla="*/ 2147483647 w 638"/>
                  <a:gd name="T53" fmla="*/ 2147483647 h 382"/>
                  <a:gd name="T54" fmla="*/ 2147483647 w 638"/>
                  <a:gd name="T55" fmla="*/ 2147483647 h 382"/>
                  <a:gd name="T56" fmla="*/ 2147483647 w 638"/>
                  <a:gd name="T57" fmla="*/ 2147483647 h 382"/>
                  <a:gd name="T58" fmla="*/ 0 w 638"/>
                  <a:gd name="T59" fmla="*/ 2147483647 h 382"/>
                  <a:gd name="T60" fmla="*/ 2147483647 w 638"/>
                  <a:gd name="T61" fmla="*/ 2147483647 h 382"/>
                  <a:gd name="T62" fmla="*/ 2147483647 w 638"/>
                  <a:gd name="T63" fmla="*/ 2147483647 h 382"/>
                  <a:gd name="T64" fmla="*/ 2147483647 w 638"/>
                  <a:gd name="T65" fmla="*/ 2147483647 h 382"/>
                  <a:gd name="T66" fmla="*/ 2147483647 w 638"/>
                  <a:gd name="T67" fmla="*/ 2147483647 h 382"/>
                  <a:gd name="T68" fmla="*/ 2147483647 w 638"/>
                  <a:gd name="T69" fmla="*/ 2147483647 h 382"/>
                  <a:gd name="T70" fmla="*/ 2147483647 w 638"/>
                  <a:gd name="T71" fmla="*/ 2147483647 h 382"/>
                  <a:gd name="T72" fmla="*/ 2147483647 w 638"/>
                  <a:gd name="T73" fmla="*/ 2147483647 h 382"/>
                  <a:gd name="T74" fmla="*/ 2147483647 w 638"/>
                  <a:gd name="T75" fmla="*/ 2147483647 h 382"/>
                  <a:gd name="T76" fmla="*/ 2147483647 w 638"/>
                  <a:gd name="T77" fmla="*/ 2147483647 h 382"/>
                  <a:gd name="T78" fmla="*/ 2147483647 w 638"/>
                  <a:gd name="T79" fmla="*/ 2147483647 h 382"/>
                  <a:gd name="T80" fmla="*/ 2147483647 w 638"/>
                  <a:gd name="T81" fmla="*/ 2147483647 h 382"/>
                  <a:gd name="T82" fmla="*/ 2147483647 w 638"/>
                  <a:gd name="T83" fmla="*/ 2147483647 h 382"/>
                  <a:gd name="T84" fmla="*/ 2147483647 w 638"/>
                  <a:gd name="T85" fmla="*/ 2147483647 h 3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38"/>
                  <a:gd name="T130" fmla="*/ 0 h 382"/>
                  <a:gd name="T131" fmla="*/ 638 w 638"/>
                  <a:gd name="T132" fmla="*/ 382 h 38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38" h="382">
                    <a:moveTo>
                      <a:pt x="486" y="370"/>
                    </a:moveTo>
                    <a:lnTo>
                      <a:pt x="509" y="338"/>
                    </a:lnTo>
                    <a:lnTo>
                      <a:pt x="536" y="338"/>
                    </a:lnTo>
                    <a:lnTo>
                      <a:pt x="578" y="288"/>
                    </a:lnTo>
                    <a:lnTo>
                      <a:pt x="582" y="261"/>
                    </a:lnTo>
                    <a:lnTo>
                      <a:pt x="611" y="224"/>
                    </a:lnTo>
                    <a:lnTo>
                      <a:pt x="638" y="219"/>
                    </a:lnTo>
                    <a:lnTo>
                      <a:pt x="618" y="190"/>
                    </a:lnTo>
                    <a:lnTo>
                      <a:pt x="603" y="169"/>
                    </a:lnTo>
                    <a:lnTo>
                      <a:pt x="586" y="161"/>
                    </a:lnTo>
                    <a:lnTo>
                      <a:pt x="576" y="165"/>
                    </a:lnTo>
                    <a:lnTo>
                      <a:pt x="561" y="152"/>
                    </a:lnTo>
                    <a:lnTo>
                      <a:pt x="559" y="138"/>
                    </a:lnTo>
                    <a:lnTo>
                      <a:pt x="559" y="127"/>
                    </a:lnTo>
                    <a:lnTo>
                      <a:pt x="545" y="121"/>
                    </a:lnTo>
                    <a:lnTo>
                      <a:pt x="526" y="121"/>
                    </a:lnTo>
                    <a:lnTo>
                      <a:pt x="509" y="117"/>
                    </a:lnTo>
                    <a:lnTo>
                      <a:pt x="492" y="111"/>
                    </a:lnTo>
                    <a:lnTo>
                      <a:pt x="482" y="109"/>
                    </a:lnTo>
                    <a:lnTo>
                      <a:pt x="478" y="117"/>
                    </a:lnTo>
                    <a:lnTo>
                      <a:pt x="484" y="128"/>
                    </a:lnTo>
                    <a:lnTo>
                      <a:pt x="465" y="142"/>
                    </a:lnTo>
                    <a:lnTo>
                      <a:pt x="449" y="138"/>
                    </a:lnTo>
                    <a:lnTo>
                      <a:pt x="434" y="121"/>
                    </a:lnTo>
                    <a:lnTo>
                      <a:pt x="417" y="109"/>
                    </a:lnTo>
                    <a:lnTo>
                      <a:pt x="423" y="100"/>
                    </a:lnTo>
                    <a:lnTo>
                      <a:pt x="425" y="86"/>
                    </a:lnTo>
                    <a:lnTo>
                      <a:pt x="425" y="82"/>
                    </a:lnTo>
                    <a:lnTo>
                      <a:pt x="423" y="80"/>
                    </a:lnTo>
                    <a:lnTo>
                      <a:pt x="401" y="75"/>
                    </a:lnTo>
                    <a:lnTo>
                      <a:pt x="386" y="54"/>
                    </a:lnTo>
                    <a:lnTo>
                      <a:pt x="365" y="52"/>
                    </a:lnTo>
                    <a:lnTo>
                      <a:pt x="348" y="50"/>
                    </a:lnTo>
                    <a:lnTo>
                      <a:pt x="336" y="50"/>
                    </a:lnTo>
                    <a:lnTo>
                      <a:pt x="325" y="32"/>
                    </a:lnTo>
                    <a:lnTo>
                      <a:pt x="305" y="23"/>
                    </a:lnTo>
                    <a:lnTo>
                      <a:pt x="298" y="32"/>
                    </a:lnTo>
                    <a:lnTo>
                      <a:pt x="284" y="50"/>
                    </a:lnTo>
                    <a:lnTo>
                      <a:pt x="271" y="40"/>
                    </a:lnTo>
                    <a:lnTo>
                      <a:pt x="261" y="40"/>
                    </a:lnTo>
                    <a:lnTo>
                      <a:pt x="248" y="25"/>
                    </a:lnTo>
                    <a:lnTo>
                      <a:pt x="238" y="6"/>
                    </a:lnTo>
                    <a:lnTo>
                      <a:pt x="221" y="0"/>
                    </a:lnTo>
                    <a:lnTo>
                      <a:pt x="217" y="21"/>
                    </a:lnTo>
                    <a:lnTo>
                      <a:pt x="211" y="40"/>
                    </a:lnTo>
                    <a:lnTo>
                      <a:pt x="192" y="50"/>
                    </a:lnTo>
                    <a:lnTo>
                      <a:pt x="165" y="57"/>
                    </a:lnTo>
                    <a:lnTo>
                      <a:pt x="144" y="61"/>
                    </a:lnTo>
                    <a:lnTo>
                      <a:pt x="133" y="82"/>
                    </a:lnTo>
                    <a:lnTo>
                      <a:pt x="104" y="98"/>
                    </a:lnTo>
                    <a:lnTo>
                      <a:pt x="85" y="102"/>
                    </a:lnTo>
                    <a:lnTo>
                      <a:pt x="73" y="105"/>
                    </a:lnTo>
                    <a:lnTo>
                      <a:pt x="58" y="111"/>
                    </a:lnTo>
                    <a:lnTo>
                      <a:pt x="44" y="117"/>
                    </a:lnTo>
                    <a:lnTo>
                      <a:pt x="40" y="128"/>
                    </a:lnTo>
                    <a:lnTo>
                      <a:pt x="35" y="142"/>
                    </a:lnTo>
                    <a:lnTo>
                      <a:pt x="29" y="142"/>
                    </a:lnTo>
                    <a:lnTo>
                      <a:pt x="25" y="134"/>
                    </a:lnTo>
                    <a:lnTo>
                      <a:pt x="4" y="117"/>
                    </a:lnTo>
                    <a:lnTo>
                      <a:pt x="0" y="121"/>
                    </a:lnTo>
                    <a:lnTo>
                      <a:pt x="0" y="138"/>
                    </a:lnTo>
                    <a:lnTo>
                      <a:pt x="14" y="157"/>
                    </a:lnTo>
                    <a:lnTo>
                      <a:pt x="37" y="169"/>
                    </a:lnTo>
                    <a:lnTo>
                      <a:pt x="40" y="188"/>
                    </a:lnTo>
                    <a:lnTo>
                      <a:pt x="37" y="221"/>
                    </a:lnTo>
                    <a:lnTo>
                      <a:pt x="54" y="248"/>
                    </a:lnTo>
                    <a:lnTo>
                      <a:pt x="104" y="288"/>
                    </a:lnTo>
                    <a:lnTo>
                      <a:pt x="123" y="311"/>
                    </a:lnTo>
                    <a:lnTo>
                      <a:pt x="138" y="326"/>
                    </a:lnTo>
                    <a:lnTo>
                      <a:pt x="169" y="349"/>
                    </a:lnTo>
                    <a:lnTo>
                      <a:pt x="177" y="359"/>
                    </a:lnTo>
                    <a:lnTo>
                      <a:pt x="200" y="370"/>
                    </a:lnTo>
                    <a:lnTo>
                      <a:pt x="211" y="380"/>
                    </a:lnTo>
                    <a:lnTo>
                      <a:pt x="233" y="382"/>
                    </a:lnTo>
                    <a:lnTo>
                      <a:pt x="254" y="380"/>
                    </a:lnTo>
                    <a:lnTo>
                      <a:pt x="267" y="372"/>
                    </a:lnTo>
                    <a:lnTo>
                      <a:pt x="286" y="359"/>
                    </a:lnTo>
                    <a:lnTo>
                      <a:pt x="292" y="342"/>
                    </a:lnTo>
                    <a:lnTo>
                      <a:pt x="305" y="324"/>
                    </a:lnTo>
                    <a:lnTo>
                      <a:pt x="332" y="330"/>
                    </a:lnTo>
                    <a:lnTo>
                      <a:pt x="363" y="330"/>
                    </a:lnTo>
                    <a:lnTo>
                      <a:pt x="382" y="338"/>
                    </a:lnTo>
                    <a:lnTo>
                      <a:pt x="405" y="359"/>
                    </a:lnTo>
                    <a:lnTo>
                      <a:pt x="434" y="355"/>
                    </a:lnTo>
                    <a:lnTo>
                      <a:pt x="473" y="349"/>
                    </a:lnTo>
                    <a:lnTo>
                      <a:pt x="486" y="370"/>
                    </a:lnTo>
                    <a:close/>
                  </a:path>
                </a:pathLst>
              </a:custGeom>
              <a:solidFill>
                <a:srgbClr val="1D527F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dirty="0"/>
              </a:p>
            </p:txBody>
          </p:sp>
          <p:sp>
            <p:nvSpPr>
              <p:cNvPr id="102" name="Freeform 9">
                <a:extLst>
                  <a:ext uri="{FF2B5EF4-FFF2-40B4-BE49-F238E27FC236}">
                    <a16:creationId xmlns:a16="http://schemas.microsoft.com/office/drawing/2014/main" id="{06F4EC9C-79DF-47CB-98E7-CB68AFF99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7450" y="3789237"/>
                <a:ext cx="812800" cy="477837"/>
              </a:xfrm>
              <a:custGeom>
                <a:avLst/>
                <a:gdLst>
                  <a:gd name="T0" fmla="*/ 2147483647 w 678"/>
                  <a:gd name="T1" fmla="*/ 2147483647 h 441"/>
                  <a:gd name="T2" fmla="*/ 2147483647 w 678"/>
                  <a:gd name="T3" fmla="*/ 2147483647 h 441"/>
                  <a:gd name="T4" fmla="*/ 2147483647 w 678"/>
                  <a:gd name="T5" fmla="*/ 2147483647 h 441"/>
                  <a:gd name="T6" fmla="*/ 2147483647 w 678"/>
                  <a:gd name="T7" fmla="*/ 2147483647 h 441"/>
                  <a:gd name="T8" fmla="*/ 2147483647 w 678"/>
                  <a:gd name="T9" fmla="*/ 2147483647 h 441"/>
                  <a:gd name="T10" fmla="*/ 2147483647 w 678"/>
                  <a:gd name="T11" fmla="*/ 2147483647 h 441"/>
                  <a:gd name="T12" fmla="*/ 2147483647 w 678"/>
                  <a:gd name="T13" fmla="*/ 2147483647 h 441"/>
                  <a:gd name="T14" fmla="*/ 2147483647 w 678"/>
                  <a:gd name="T15" fmla="*/ 2147483647 h 441"/>
                  <a:gd name="T16" fmla="*/ 2147483647 w 678"/>
                  <a:gd name="T17" fmla="*/ 2147483647 h 441"/>
                  <a:gd name="T18" fmla="*/ 2147483647 w 678"/>
                  <a:gd name="T19" fmla="*/ 2147483647 h 441"/>
                  <a:gd name="T20" fmla="*/ 2147483647 w 678"/>
                  <a:gd name="T21" fmla="*/ 2147483647 h 441"/>
                  <a:gd name="T22" fmla="*/ 2147483647 w 678"/>
                  <a:gd name="T23" fmla="*/ 2147483647 h 441"/>
                  <a:gd name="T24" fmla="*/ 2147483647 w 678"/>
                  <a:gd name="T25" fmla="*/ 2147483647 h 441"/>
                  <a:gd name="T26" fmla="*/ 2147483647 w 678"/>
                  <a:gd name="T27" fmla="*/ 2147483647 h 441"/>
                  <a:gd name="T28" fmla="*/ 2147483647 w 678"/>
                  <a:gd name="T29" fmla="*/ 2147483647 h 441"/>
                  <a:gd name="T30" fmla="*/ 2147483647 w 678"/>
                  <a:gd name="T31" fmla="*/ 2147483647 h 441"/>
                  <a:gd name="T32" fmla="*/ 2147483647 w 678"/>
                  <a:gd name="T33" fmla="*/ 2147483647 h 441"/>
                  <a:gd name="T34" fmla="*/ 2147483647 w 678"/>
                  <a:gd name="T35" fmla="*/ 2147483647 h 441"/>
                  <a:gd name="T36" fmla="*/ 2147483647 w 678"/>
                  <a:gd name="T37" fmla="*/ 2147483647 h 441"/>
                  <a:gd name="T38" fmla="*/ 2147483647 w 678"/>
                  <a:gd name="T39" fmla="*/ 2147483647 h 441"/>
                  <a:gd name="T40" fmla="*/ 2147483647 w 678"/>
                  <a:gd name="T41" fmla="*/ 2147483647 h 441"/>
                  <a:gd name="T42" fmla="*/ 2147483647 w 678"/>
                  <a:gd name="T43" fmla="*/ 2147483647 h 441"/>
                  <a:gd name="T44" fmla="*/ 2147483647 w 678"/>
                  <a:gd name="T45" fmla="*/ 2147483647 h 441"/>
                  <a:gd name="T46" fmla="*/ 2147483647 w 678"/>
                  <a:gd name="T47" fmla="*/ 2147483647 h 441"/>
                  <a:gd name="T48" fmla="*/ 2147483647 w 678"/>
                  <a:gd name="T49" fmla="*/ 2147483647 h 441"/>
                  <a:gd name="T50" fmla="*/ 2147483647 w 678"/>
                  <a:gd name="T51" fmla="*/ 2147483647 h 441"/>
                  <a:gd name="T52" fmla="*/ 2147483647 w 678"/>
                  <a:gd name="T53" fmla="*/ 2147483647 h 441"/>
                  <a:gd name="T54" fmla="*/ 2147483647 w 678"/>
                  <a:gd name="T55" fmla="*/ 2147483647 h 441"/>
                  <a:gd name="T56" fmla="*/ 2147483647 w 678"/>
                  <a:gd name="T57" fmla="*/ 2147483647 h 441"/>
                  <a:gd name="T58" fmla="*/ 2147483647 w 678"/>
                  <a:gd name="T59" fmla="*/ 2147483647 h 441"/>
                  <a:gd name="T60" fmla="*/ 2147483647 w 678"/>
                  <a:gd name="T61" fmla="*/ 2147483647 h 441"/>
                  <a:gd name="T62" fmla="*/ 2147483647 w 678"/>
                  <a:gd name="T63" fmla="*/ 2147483647 h 441"/>
                  <a:gd name="T64" fmla="*/ 2147483647 w 678"/>
                  <a:gd name="T65" fmla="*/ 2147483647 h 441"/>
                  <a:gd name="T66" fmla="*/ 2147483647 w 678"/>
                  <a:gd name="T67" fmla="*/ 2147483647 h 441"/>
                  <a:gd name="T68" fmla="*/ 2147483647 w 678"/>
                  <a:gd name="T69" fmla="*/ 2147483647 h 441"/>
                  <a:gd name="T70" fmla="*/ 2147483647 w 678"/>
                  <a:gd name="T71" fmla="*/ 2147483647 h 441"/>
                  <a:gd name="T72" fmla="*/ 2147483647 w 678"/>
                  <a:gd name="T73" fmla="*/ 2147483647 h 441"/>
                  <a:gd name="T74" fmla="*/ 2147483647 w 678"/>
                  <a:gd name="T75" fmla="*/ 2147483647 h 441"/>
                  <a:gd name="T76" fmla="*/ 2147483647 w 678"/>
                  <a:gd name="T77" fmla="*/ 2147483647 h 441"/>
                  <a:gd name="T78" fmla="*/ 2147483647 w 678"/>
                  <a:gd name="T79" fmla="*/ 2147483647 h 441"/>
                  <a:gd name="T80" fmla="*/ 2147483647 w 678"/>
                  <a:gd name="T81" fmla="*/ 2147483647 h 44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78"/>
                  <a:gd name="T124" fmla="*/ 0 h 441"/>
                  <a:gd name="T125" fmla="*/ 678 w 678"/>
                  <a:gd name="T126" fmla="*/ 441 h 44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78" h="441">
                    <a:moveTo>
                      <a:pt x="601" y="15"/>
                    </a:moveTo>
                    <a:lnTo>
                      <a:pt x="630" y="25"/>
                    </a:lnTo>
                    <a:lnTo>
                      <a:pt x="653" y="40"/>
                    </a:lnTo>
                    <a:lnTo>
                      <a:pt x="668" y="52"/>
                    </a:lnTo>
                    <a:lnTo>
                      <a:pt x="678" y="75"/>
                    </a:lnTo>
                    <a:lnTo>
                      <a:pt x="672" y="86"/>
                    </a:lnTo>
                    <a:lnTo>
                      <a:pt x="661" y="102"/>
                    </a:lnTo>
                    <a:lnTo>
                      <a:pt x="647" y="102"/>
                    </a:lnTo>
                    <a:lnTo>
                      <a:pt x="622" y="119"/>
                    </a:lnTo>
                    <a:lnTo>
                      <a:pt x="605" y="138"/>
                    </a:lnTo>
                    <a:lnTo>
                      <a:pt x="605" y="151"/>
                    </a:lnTo>
                    <a:lnTo>
                      <a:pt x="597" y="171"/>
                    </a:lnTo>
                    <a:lnTo>
                      <a:pt x="594" y="196"/>
                    </a:lnTo>
                    <a:lnTo>
                      <a:pt x="574" y="221"/>
                    </a:lnTo>
                    <a:lnTo>
                      <a:pt x="569" y="247"/>
                    </a:lnTo>
                    <a:lnTo>
                      <a:pt x="555" y="276"/>
                    </a:lnTo>
                    <a:lnTo>
                      <a:pt x="542" y="297"/>
                    </a:lnTo>
                    <a:lnTo>
                      <a:pt x="530" y="332"/>
                    </a:lnTo>
                    <a:lnTo>
                      <a:pt x="501" y="349"/>
                    </a:lnTo>
                    <a:lnTo>
                      <a:pt x="463" y="365"/>
                    </a:lnTo>
                    <a:lnTo>
                      <a:pt x="446" y="372"/>
                    </a:lnTo>
                    <a:lnTo>
                      <a:pt x="434" y="374"/>
                    </a:lnTo>
                    <a:lnTo>
                      <a:pt x="428" y="363"/>
                    </a:lnTo>
                    <a:lnTo>
                      <a:pt x="401" y="372"/>
                    </a:lnTo>
                    <a:lnTo>
                      <a:pt x="378" y="372"/>
                    </a:lnTo>
                    <a:lnTo>
                      <a:pt x="350" y="395"/>
                    </a:lnTo>
                    <a:lnTo>
                      <a:pt x="321" y="397"/>
                    </a:lnTo>
                    <a:lnTo>
                      <a:pt x="313" y="411"/>
                    </a:lnTo>
                    <a:lnTo>
                      <a:pt x="282" y="413"/>
                    </a:lnTo>
                    <a:lnTo>
                      <a:pt x="261" y="428"/>
                    </a:lnTo>
                    <a:lnTo>
                      <a:pt x="234" y="436"/>
                    </a:lnTo>
                    <a:lnTo>
                      <a:pt x="202" y="441"/>
                    </a:lnTo>
                    <a:lnTo>
                      <a:pt x="173" y="424"/>
                    </a:lnTo>
                    <a:lnTo>
                      <a:pt x="150" y="418"/>
                    </a:lnTo>
                    <a:lnTo>
                      <a:pt x="127" y="391"/>
                    </a:lnTo>
                    <a:lnTo>
                      <a:pt x="100" y="376"/>
                    </a:lnTo>
                    <a:lnTo>
                      <a:pt x="77" y="349"/>
                    </a:lnTo>
                    <a:lnTo>
                      <a:pt x="58" y="338"/>
                    </a:lnTo>
                    <a:lnTo>
                      <a:pt x="40" y="313"/>
                    </a:lnTo>
                    <a:lnTo>
                      <a:pt x="33" y="299"/>
                    </a:lnTo>
                    <a:lnTo>
                      <a:pt x="25" y="288"/>
                    </a:lnTo>
                    <a:lnTo>
                      <a:pt x="14" y="280"/>
                    </a:lnTo>
                    <a:lnTo>
                      <a:pt x="0" y="280"/>
                    </a:lnTo>
                    <a:lnTo>
                      <a:pt x="4" y="274"/>
                    </a:lnTo>
                    <a:lnTo>
                      <a:pt x="17" y="259"/>
                    </a:lnTo>
                    <a:lnTo>
                      <a:pt x="40" y="255"/>
                    </a:lnTo>
                    <a:lnTo>
                      <a:pt x="37" y="234"/>
                    </a:lnTo>
                    <a:lnTo>
                      <a:pt x="40" y="215"/>
                    </a:lnTo>
                    <a:lnTo>
                      <a:pt x="40" y="207"/>
                    </a:lnTo>
                    <a:lnTo>
                      <a:pt x="52" y="180"/>
                    </a:lnTo>
                    <a:lnTo>
                      <a:pt x="40" y="165"/>
                    </a:lnTo>
                    <a:lnTo>
                      <a:pt x="48" y="151"/>
                    </a:lnTo>
                    <a:lnTo>
                      <a:pt x="67" y="151"/>
                    </a:lnTo>
                    <a:lnTo>
                      <a:pt x="96" y="151"/>
                    </a:lnTo>
                    <a:lnTo>
                      <a:pt x="104" y="134"/>
                    </a:lnTo>
                    <a:lnTo>
                      <a:pt x="100" y="111"/>
                    </a:lnTo>
                    <a:lnTo>
                      <a:pt x="104" y="98"/>
                    </a:lnTo>
                    <a:lnTo>
                      <a:pt x="113" y="102"/>
                    </a:lnTo>
                    <a:lnTo>
                      <a:pt x="127" y="109"/>
                    </a:lnTo>
                    <a:lnTo>
                      <a:pt x="161" y="136"/>
                    </a:lnTo>
                    <a:lnTo>
                      <a:pt x="177" y="144"/>
                    </a:lnTo>
                    <a:lnTo>
                      <a:pt x="194" y="140"/>
                    </a:lnTo>
                    <a:lnTo>
                      <a:pt x="211" y="138"/>
                    </a:lnTo>
                    <a:lnTo>
                      <a:pt x="225" y="138"/>
                    </a:lnTo>
                    <a:lnTo>
                      <a:pt x="236" y="138"/>
                    </a:lnTo>
                    <a:lnTo>
                      <a:pt x="246" y="136"/>
                    </a:lnTo>
                    <a:lnTo>
                      <a:pt x="256" y="123"/>
                    </a:lnTo>
                    <a:lnTo>
                      <a:pt x="257" y="119"/>
                    </a:lnTo>
                    <a:lnTo>
                      <a:pt x="271" y="100"/>
                    </a:lnTo>
                    <a:lnTo>
                      <a:pt x="298" y="94"/>
                    </a:lnTo>
                    <a:lnTo>
                      <a:pt x="329" y="78"/>
                    </a:lnTo>
                    <a:lnTo>
                      <a:pt x="355" y="61"/>
                    </a:lnTo>
                    <a:lnTo>
                      <a:pt x="386" y="69"/>
                    </a:lnTo>
                    <a:lnTo>
                      <a:pt x="409" y="52"/>
                    </a:lnTo>
                    <a:lnTo>
                      <a:pt x="428" y="48"/>
                    </a:lnTo>
                    <a:lnTo>
                      <a:pt x="434" y="25"/>
                    </a:lnTo>
                    <a:lnTo>
                      <a:pt x="465" y="7"/>
                    </a:lnTo>
                    <a:lnTo>
                      <a:pt x="496" y="7"/>
                    </a:lnTo>
                    <a:lnTo>
                      <a:pt x="517" y="0"/>
                    </a:lnTo>
                    <a:lnTo>
                      <a:pt x="545" y="4"/>
                    </a:lnTo>
                    <a:lnTo>
                      <a:pt x="578" y="23"/>
                    </a:lnTo>
                    <a:lnTo>
                      <a:pt x="601" y="15"/>
                    </a:lnTo>
                    <a:close/>
                  </a:path>
                </a:pathLst>
              </a:custGeom>
              <a:solidFill>
                <a:srgbClr val="1D527F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dirty="0"/>
              </a:p>
            </p:txBody>
          </p:sp>
          <p:grpSp>
            <p:nvGrpSpPr>
              <p:cNvPr id="103" name="Group 225">
                <a:extLst>
                  <a:ext uri="{FF2B5EF4-FFF2-40B4-BE49-F238E27FC236}">
                    <a16:creationId xmlns:a16="http://schemas.microsoft.com/office/drawing/2014/main" id="{88742B29-DB84-49E5-813B-229D520E4D65}"/>
                  </a:ext>
                </a:extLst>
              </p:cNvPr>
              <p:cNvGrpSpPr/>
              <p:nvPr/>
            </p:nvGrpSpPr>
            <p:grpSpPr>
              <a:xfrm>
                <a:off x="5761484" y="447063"/>
                <a:ext cx="1060391" cy="2250790"/>
                <a:chOff x="5761484" y="447063"/>
                <a:chExt cx="1060391" cy="2250790"/>
              </a:xfrm>
              <a:solidFill>
                <a:srgbClr val="512D6D"/>
              </a:solidFill>
            </p:grpSpPr>
            <p:sp>
              <p:nvSpPr>
                <p:cNvPr id="160" name="Freeform 64">
                  <a:extLst>
                    <a:ext uri="{FF2B5EF4-FFF2-40B4-BE49-F238E27FC236}">
                      <a16:creationId xmlns:a16="http://schemas.microsoft.com/office/drawing/2014/main" id="{BB73A585-3B94-4AB8-BFCD-F3732769ED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61484" y="447063"/>
                  <a:ext cx="1060391" cy="2250790"/>
                </a:xfrm>
                <a:custGeom>
                  <a:avLst/>
                  <a:gdLst>
                    <a:gd name="T0" fmla="*/ 2147483647 w 879"/>
                    <a:gd name="T1" fmla="*/ 2147483647 h 2082"/>
                    <a:gd name="T2" fmla="*/ 2147483647 w 879"/>
                    <a:gd name="T3" fmla="*/ 2147483647 h 2082"/>
                    <a:gd name="T4" fmla="*/ 2147483647 w 879"/>
                    <a:gd name="T5" fmla="*/ 2147483647 h 2082"/>
                    <a:gd name="T6" fmla="*/ 2147483647 w 879"/>
                    <a:gd name="T7" fmla="*/ 2147483647 h 2082"/>
                    <a:gd name="T8" fmla="*/ 2147483647 w 879"/>
                    <a:gd name="T9" fmla="*/ 2147483647 h 2082"/>
                    <a:gd name="T10" fmla="*/ 2147483647 w 879"/>
                    <a:gd name="T11" fmla="*/ 2147483647 h 2082"/>
                    <a:gd name="T12" fmla="*/ 2147483647 w 879"/>
                    <a:gd name="T13" fmla="*/ 2147483647 h 2082"/>
                    <a:gd name="T14" fmla="*/ 2147483647 w 879"/>
                    <a:gd name="T15" fmla="*/ 2147483647 h 2082"/>
                    <a:gd name="T16" fmla="*/ 2147483647 w 879"/>
                    <a:gd name="T17" fmla="*/ 2147483647 h 2082"/>
                    <a:gd name="T18" fmla="*/ 2147483647 w 879"/>
                    <a:gd name="T19" fmla="*/ 2147483647 h 2082"/>
                    <a:gd name="T20" fmla="*/ 2147483647 w 879"/>
                    <a:gd name="T21" fmla="*/ 2147483647 h 2082"/>
                    <a:gd name="T22" fmla="*/ 2147483647 w 879"/>
                    <a:gd name="T23" fmla="*/ 2147483647 h 2082"/>
                    <a:gd name="T24" fmla="*/ 2147483647 w 879"/>
                    <a:gd name="T25" fmla="*/ 2147483647 h 2082"/>
                    <a:gd name="T26" fmla="*/ 2147483647 w 879"/>
                    <a:gd name="T27" fmla="*/ 2147483647 h 2082"/>
                    <a:gd name="T28" fmla="*/ 2147483647 w 879"/>
                    <a:gd name="T29" fmla="*/ 2147483647 h 2082"/>
                    <a:gd name="T30" fmla="*/ 2147483647 w 879"/>
                    <a:gd name="T31" fmla="*/ 2147483647 h 2082"/>
                    <a:gd name="T32" fmla="*/ 2147483647 w 879"/>
                    <a:gd name="T33" fmla="*/ 2147483647 h 2082"/>
                    <a:gd name="T34" fmla="*/ 2147483647 w 879"/>
                    <a:gd name="T35" fmla="*/ 2147483647 h 2082"/>
                    <a:gd name="T36" fmla="*/ 2147483647 w 879"/>
                    <a:gd name="T37" fmla="*/ 2147483647 h 2082"/>
                    <a:gd name="T38" fmla="*/ 2147483647 w 879"/>
                    <a:gd name="T39" fmla="*/ 2147483647 h 2082"/>
                    <a:gd name="T40" fmla="*/ 2147483647 w 879"/>
                    <a:gd name="T41" fmla="*/ 2147483647 h 2082"/>
                    <a:gd name="T42" fmla="*/ 2147483647 w 879"/>
                    <a:gd name="T43" fmla="*/ 2147483647 h 2082"/>
                    <a:gd name="T44" fmla="*/ 2147483647 w 879"/>
                    <a:gd name="T45" fmla="*/ 2147483647 h 2082"/>
                    <a:gd name="T46" fmla="*/ 2147483647 w 879"/>
                    <a:gd name="T47" fmla="*/ 2147483647 h 2082"/>
                    <a:gd name="T48" fmla="*/ 2147483647 w 879"/>
                    <a:gd name="T49" fmla="*/ 2147483647 h 2082"/>
                    <a:gd name="T50" fmla="*/ 2147483647 w 879"/>
                    <a:gd name="T51" fmla="*/ 2147483647 h 2082"/>
                    <a:gd name="T52" fmla="*/ 2147483647 w 879"/>
                    <a:gd name="T53" fmla="*/ 2147483647 h 2082"/>
                    <a:gd name="T54" fmla="*/ 2147483647 w 879"/>
                    <a:gd name="T55" fmla="*/ 2147483647 h 2082"/>
                    <a:gd name="T56" fmla="*/ 2147483647 w 879"/>
                    <a:gd name="T57" fmla="*/ 2147483647 h 2082"/>
                    <a:gd name="T58" fmla="*/ 2147483647 w 879"/>
                    <a:gd name="T59" fmla="*/ 2147483647 h 2082"/>
                    <a:gd name="T60" fmla="*/ 2147483647 w 879"/>
                    <a:gd name="T61" fmla="*/ 2147483647 h 2082"/>
                    <a:gd name="T62" fmla="*/ 2147483647 w 879"/>
                    <a:gd name="T63" fmla="*/ 2147483647 h 2082"/>
                    <a:gd name="T64" fmla="*/ 2147483647 w 879"/>
                    <a:gd name="T65" fmla="*/ 2147483647 h 2082"/>
                    <a:gd name="T66" fmla="*/ 2147483647 w 879"/>
                    <a:gd name="T67" fmla="*/ 2147483647 h 2082"/>
                    <a:gd name="T68" fmla="*/ 2147483647 w 879"/>
                    <a:gd name="T69" fmla="*/ 2147483647 h 2082"/>
                    <a:gd name="T70" fmla="*/ 2147483647 w 879"/>
                    <a:gd name="T71" fmla="*/ 2147483647 h 2082"/>
                    <a:gd name="T72" fmla="*/ 2147483647 w 879"/>
                    <a:gd name="T73" fmla="*/ 2147483647 h 2082"/>
                    <a:gd name="T74" fmla="*/ 2147483647 w 879"/>
                    <a:gd name="T75" fmla="*/ 2147483647 h 2082"/>
                    <a:gd name="T76" fmla="*/ 2147483647 w 879"/>
                    <a:gd name="T77" fmla="*/ 2147483647 h 2082"/>
                    <a:gd name="T78" fmla="*/ 2147483647 w 879"/>
                    <a:gd name="T79" fmla="*/ 2147483647 h 2082"/>
                    <a:gd name="T80" fmla="*/ 2147483647 w 879"/>
                    <a:gd name="T81" fmla="*/ 2147483647 h 2082"/>
                    <a:gd name="T82" fmla="*/ 2147483647 w 879"/>
                    <a:gd name="T83" fmla="*/ 2147483647 h 2082"/>
                    <a:gd name="T84" fmla="*/ 2147483647 w 879"/>
                    <a:gd name="T85" fmla="*/ 2147483647 h 2082"/>
                    <a:gd name="T86" fmla="*/ 2147483647 w 879"/>
                    <a:gd name="T87" fmla="*/ 2147483647 h 2082"/>
                    <a:gd name="T88" fmla="*/ 2147483647 w 879"/>
                    <a:gd name="T89" fmla="*/ 2147483647 h 2082"/>
                    <a:gd name="T90" fmla="*/ 2147483647 w 879"/>
                    <a:gd name="T91" fmla="*/ 2147483647 h 2082"/>
                    <a:gd name="T92" fmla="*/ 2147483647 w 879"/>
                    <a:gd name="T93" fmla="*/ 2147483647 h 2082"/>
                    <a:gd name="T94" fmla="*/ 2147483647 w 879"/>
                    <a:gd name="T95" fmla="*/ 2147483647 h 2082"/>
                    <a:gd name="T96" fmla="*/ 2147483647 w 879"/>
                    <a:gd name="T97" fmla="*/ 2147483647 h 2082"/>
                    <a:gd name="T98" fmla="*/ 2147483647 w 879"/>
                    <a:gd name="T99" fmla="*/ 2147483647 h 2082"/>
                    <a:gd name="T100" fmla="*/ 2147483647 w 879"/>
                    <a:gd name="T101" fmla="*/ 2147483647 h 2082"/>
                    <a:gd name="T102" fmla="*/ 2147483647 w 879"/>
                    <a:gd name="T103" fmla="*/ 2147483647 h 2082"/>
                    <a:gd name="T104" fmla="*/ 2147483647 w 879"/>
                    <a:gd name="T105" fmla="*/ 2147483647 h 2082"/>
                    <a:gd name="T106" fmla="*/ 2147483647 w 879"/>
                    <a:gd name="T107" fmla="*/ 2147483647 h 2082"/>
                    <a:gd name="T108" fmla="*/ 2147483647 w 879"/>
                    <a:gd name="T109" fmla="*/ 2147483647 h 2082"/>
                    <a:gd name="T110" fmla="*/ 2147483647 w 879"/>
                    <a:gd name="T111" fmla="*/ 2147483647 h 2082"/>
                    <a:gd name="T112" fmla="*/ 2147483647 w 879"/>
                    <a:gd name="T113" fmla="*/ 2147483647 h 2082"/>
                    <a:gd name="T114" fmla="*/ 2147483647 w 879"/>
                    <a:gd name="T115" fmla="*/ 2147483647 h 2082"/>
                    <a:gd name="T116" fmla="*/ 2147483647 w 879"/>
                    <a:gd name="T117" fmla="*/ 2147483647 h 2082"/>
                    <a:gd name="T118" fmla="*/ 2147483647 w 879"/>
                    <a:gd name="T119" fmla="*/ 2147483647 h 2082"/>
                    <a:gd name="T120" fmla="*/ 2147483647 w 879"/>
                    <a:gd name="T121" fmla="*/ 2147483647 h 208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879"/>
                    <a:gd name="T184" fmla="*/ 0 h 2082"/>
                    <a:gd name="T185" fmla="*/ 879 w 879"/>
                    <a:gd name="T186" fmla="*/ 2082 h 208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879" h="2082">
                      <a:moveTo>
                        <a:pt x="622" y="0"/>
                      </a:moveTo>
                      <a:lnTo>
                        <a:pt x="605" y="0"/>
                      </a:lnTo>
                      <a:lnTo>
                        <a:pt x="597" y="42"/>
                      </a:lnTo>
                      <a:lnTo>
                        <a:pt x="603" y="90"/>
                      </a:lnTo>
                      <a:lnTo>
                        <a:pt x="580" y="96"/>
                      </a:lnTo>
                      <a:lnTo>
                        <a:pt x="551" y="92"/>
                      </a:lnTo>
                      <a:lnTo>
                        <a:pt x="532" y="86"/>
                      </a:lnTo>
                      <a:lnTo>
                        <a:pt x="508" y="86"/>
                      </a:lnTo>
                      <a:lnTo>
                        <a:pt x="489" y="102"/>
                      </a:lnTo>
                      <a:lnTo>
                        <a:pt x="487" y="157"/>
                      </a:lnTo>
                      <a:lnTo>
                        <a:pt x="460" y="161"/>
                      </a:lnTo>
                      <a:lnTo>
                        <a:pt x="436" y="157"/>
                      </a:lnTo>
                      <a:lnTo>
                        <a:pt x="416" y="179"/>
                      </a:lnTo>
                      <a:lnTo>
                        <a:pt x="405" y="209"/>
                      </a:lnTo>
                      <a:lnTo>
                        <a:pt x="382" y="252"/>
                      </a:lnTo>
                      <a:lnTo>
                        <a:pt x="393" y="290"/>
                      </a:lnTo>
                      <a:lnTo>
                        <a:pt x="372" y="340"/>
                      </a:lnTo>
                      <a:lnTo>
                        <a:pt x="351" y="374"/>
                      </a:lnTo>
                      <a:lnTo>
                        <a:pt x="332" y="409"/>
                      </a:lnTo>
                      <a:lnTo>
                        <a:pt x="316" y="449"/>
                      </a:lnTo>
                      <a:lnTo>
                        <a:pt x="290" y="459"/>
                      </a:lnTo>
                      <a:lnTo>
                        <a:pt x="272" y="597"/>
                      </a:lnTo>
                      <a:lnTo>
                        <a:pt x="251" y="638"/>
                      </a:lnTo>
                      <a:lnTo>
                        <a:pt x="228" y="678"/>
                      </a:lnTo>
                      <a:lnTo>
                        <a:pt x="247" y="707"/>
                      </a:lnTo>
                      <a:lnTo>
                        <a:pt x="249" y="759"/>
                      </a:lnTo>
                      <a:lnTo>
                        <a:pt x="220" y="774"/>
                      </a:lnTo>
                      <a:lnTo>
                        <a:pt x="197" y="766"/>
                      </a:lnTo>
                      <a:lnTo>
                        <a:pt x="172" y="774"/>
                      </a:lnTo>
                      <a:lnTo>
                        <a:pt x="151" y="785"/>
                      </a:lnTo>
                      <a:lnTo>
                        <a:pt x="121" y="824"/>
                      </a:lnTo>
                      <a:lnTo>
                        <a:pt x="105" y="864"/>
                      </a:lnTo>
                      <a:lnTo>
                        <a:pt x="115" y="906"/>
                      </a:lnTo>
                      <a:lnTo>
                        <a:pt x="105" y="951"/>
                      </a:lnTo>
                      <a:lnTo>
                        <a:pt x="99" y="1002"/>
                      </a:lnTo>
                      <a:lnTo>
                        <a:pt x="105" y="1052"/>
                      </a:lnTo>
                      <a:lnTo>
                        <a:pt x="105" y="1110"/>
                      </a:lnTo>
                      <a:lnTo>
                        <a:pt x="144" y="1150"/>
                      </a:lnTo>
                      <a:lnTo>
                        <a:pt x="136" y="1200"/>
                      </a:lnTo>
                      <a:lnTo>
                        <a:pt x="101" y="1223"/>
                      </a:lnTo>
                      <a:lnTo>
                        <a:pt x="117" y="1283"/>
                      </a:lnTo>
                      <a:lnTo>
                        <a:pt x="107" y="1335"/>
                      </a:lnTo>
                      <a:lnTo>
                        <a:pt x="101" y="1383"/>
                      </a:lnTo>
                      <a:lnTo>
                        <a:pt x="78" y="1392"/>
                      </a:lnTo>
                      <a:lnTo>
                        <a:pt x="53" y="1433"/>
                      </a:lnTo>
                      <a:lnTo>
                        <a:pt x="51" y="1484"/>
                      </a:lnTo>
                      <a:lnTo>
                        <a:pt x="36" y="1538"/>
                      </a:lnTo>
                      <a:lnTo>
                        <a:pt x="15" y="1552"/>
                      </a:lnTo>
                      <a:lnTo>
                        <a:pt x="11" y="1513"/>
                      </a:lnTo>
                      <a:lnTo>
                        <a:pt x="9" y="1517"/>
                      </a:lnTo>
                      <a:lnTo>
                        <a:pt x="3" y="1529"/>
                      </a:lnTo>
                      <a:lnTo>
                        <a:pt x="0" y="1546"/>
                      </a:lnTo>
                      <a:lnTo>
                        <a:pt x="3" y="1561"/>
                      </a:lnTo>
                      <a:lnTo>
                        <a:pt x="3" y="1571"/>
                      </a:lnTo>
                      <a:lnTo>
                        <a:pt x="7" y="1592"/>
                      </a:lnTo>
                      <a:lnTo>
                        <a:pt x="7" y="1605"/>
                      </a:lnTo>
                      <a:lnTo>
                        <a:pt x="7" y="1615"/>
                      </a:lnTo>
                      <a:lnTo>
                        <a:pt x="15" y="1615"/>
                      </a:lnTo>
                      <a:lnTo>
                        <a:pt x="19" y="1623"/>
                      </a:lnTo>
                      <a:lnTo>
                        <a:pt x="19" y="1632"/>
                      </a:lnTo>
                      <a:lnTo>
                        <a:pt x="15" y="1638"/>
                      </a:lnTo>
                      <a:lnTo>
                        <a:pt x="25" y="1628"/>
                      </a:lnTo>
                      <a:lnTo>
                        <a:pt x="28" y="1617"/>
                      </a:lnTo>
                      <a:lnTo>
                        <a:pt x="36" y="1625"/>
                      </a:lnTo>
                      <a:lnTo>
                        <a:pt x="28" y="1638"/>
                      </a:lnTo>
                      <a:lnTo>
                        <a:pt x="36" y="1638"/>
                      </a:lnTo>
                      <a:lnTo>
                        <a:pt x="38" y="1640"/>
                      </a:lnTo>
                      <a:lnTo>
                        <a:pt x="30" y="1646"/>
                      </a:lnTo>
                      <a:lnTo>
                        <a:pt x="21" y="1661"/>
                      </a:lnTo>
                      <a:lnTo>
                        <a:pt x="40" y="1671"/>
                      </a:lnTo>
                      <a:lnTo>
                        <a:pt x="46" y="1684"/>
                      </a:lnTo>
                      <a:lnTo>
                        <a:pt x="40" y="1707"/>
                      </a:lnTo>
                      <a:lnTo>
                        <a:pt x="55" y="1705"/>
                      </a:lnTo>
                      <a:lnTo>
                        <a:pt x="59" y="1722"/>
                      </a:lnTo>
                      <a:lnTo>
                        <a:pt x="48" y="1736"/>
                      </a:lnTo>
                      <a:lnTo>
                        <a:pt x="48" y="1749"/>
                      </a:lnTo>
                      <a:lnTo>
                        <a:pt x="53" y="1757"/>
                      </a:lnTo>
                      <a:lnTo>
                        <a:pt x="48" y="1776"/>
                      </a:lnTo>
                      <a:lnTo>
                        <a:pt x="55" y="1774"/>
                      </a:lnTo>
                      <a:lnTo>
                        <a:pt x="61" y="1776"/>
                      </a:lnTo>
                      <a:lnTo>
                        <a:pt x="69" y="1797"/>
                      </a:lnTo>
                      <a:lnTo>
                        <a:pt x="71" y="1817"/>
                      </a:lnTo>
                      <a:lnTo>
                        <a:pt x="78" y="1843"/>
                      </a:lnTo>
                      <a:lnTo>
                        <a:pt x="96" y="1859"/>
                      </a:lnTo>
                      <a:lnTo>
                        <a:pt x="101" y="1876"/>
                      </a:lnTo>
                      <a:lnTo>
                        <a:pt x="121" y="1890"/>
                      </a:lnTo>
                      <a:lnTo>
                        <a:pt x="130" y="1905"/>
                      </a:lnTo>
                      <a:lnTo>
                        <a:pt x="128" y="1915"/>
                      </a:lnTo>
                      <a:lnTo>
                        <a:pt x="121" y="1924"/>
                      </a:lnTo>
                      <a:lnTo>
                        <a:pt x="109" y="1920"/>
                      </a:lnTo>
                      <a:lnTo>
                        <a:pt x="105" y="1926"/>
                      </a:lnTo>
                      <a:lnTo>
                        <a:pt x="115" y="1953"/>
                      </a:lnTo>
                      <a:lnTo>
                        <a:pt x="105" y="1949"/>
                      </a:lnTo>
                      <a:lnTo>
                        <a:pt x="96" y="1943"/>
                      </a:lnTo>
                      <a:lnTo>
                        <a:pt x="92" y="1953"/>
                      </a:lnTo>
                      <a:lnTo>
                        <a:pt x="99" y="1970"/>
                      </a:lnTo>
                      <a:lnTo>
                        <a:pt x="105" y="1986"/>
                      </a:lnTo>
                      <a:lnTo>
                        <a:pt x="115" y="2009"/>
                      </a:lnTo>
                      <a:lnTo>
                        <a:pt x="124" y="2026"/>
                      </a:lnTo>
                      <a:lnTo>
                        <a:pt x="134" y="2041"/>
                      </a:lnTo>
                      <a:lnTo>
                        <a:pt x="128" y="2049"/>
                      </a:lnTo>
                      <a:lnTo>
                        <a:pt x="124" y="2059"/>
                      </a:lnTo>
                      <a:lnTo>
                        <a:pt x="124" y="2066"/>
                      </a:lnTo>
                      <a:lnTo>
                        <a:pt x="121" y="2070"/>
                      </a:lnTo>
                      <a:lnTo>
                        <a:pt x="117" y="2074"/>
                      </a:lnTo>
                      <a:lnTo>
                        <a:pt x="138" y="2074"/>
                      </a:lnTo>
                      <a:lnTo>
                        <a:pt x="155" y="2082"/>
                      </a:lnTo>
                      <a:lnTo>
                        <a:pt x="184" y="2072"/>
                      </a:lnTo>
                      <a:lnTo>
                        <a:pt x="211" y="2072"/>
                      </a:lnTo>
                      <a:lnTo>
                        <a:pt x="224" y="2080"/>
                      </a:lnTo>
                      <a:lnTo>
                        <a:pt x="232" y="2074"/>
                      </a:lnTo>
                      <a:lnTo>
                        <a:pt x="240" y="2051"/>
                      </a:lnTo>
                      <a:lnTo>
                        <a:pt x="238" y="2018"/>
                      </a:lnTo>
                      <a:lnTo>
                        <a:pt x="244" y="1997"/>
                      </a:lnTo>
                      <a:lnTo>
                        <a:pt x="253" y="1980"/>
                      </a:lnTo>
                      <a:lnTo>
                        <a:pt x="268" y="1986"/>
                      </a:lnTo>
                      <a:lnTo>
                        <a:pt x="274" y="1970"/>
                      </a:lnTo>
                      <a:lnTo>
                        <a:pt x="290" y="1959"/>
                      </a:lnTo>
                      <a:lnTo>
                        <a:pt x="313" y="1961"/>
                      </a:lnTo>
                      <a:lnTo>
                        <a:pt x="326" y="1964"/>
                      </a:lnTo>
                      <a:lnTo>
                        <a:pt x="343" y="1961"/>
                      </a:lnTo>
                      <a:lnTo>
                        <a:pt x="363" y="1968"/>
                      </a:lnTo>
                      <a:lnTo>
                        <a:pt x="380" y="1968"/>
                      </a:lnTo>
                      <a:lnTo>
                        <a:pt x="388" y="1936"/>
                      </a:lnTo>
                      <a:lnTo>
                        <a:pt x="401" y="1899"/>
                      </a:lnTo>
                      <a:lnTo>
                        <a:pt x="412" y="1874"/>
                      </a:lnTo>
                      <a:lnTo>
                        <a:pt x="416" y="1843"/>
                      </a:lnTo>
                      <a:lnTo>
                        <a:pt x="420" y="1824"/>
                      </a:lnTo>
                      <a:lnTo>
                        <a:pt x="418" y="1801"/>
                      </a:lnTo>
                      <a:lnTo>
                        <a:pt x="424" y="1784"/>
                      </a:lnTo>
                      <a:lnTo>
                        <a:pt x="434" y="1769"/>
                      </a:lnTo>
                      <a:lnTo>
                        <a:pt x="430" y="1753"/>
                      </a:lnTo>
                      <a:lnTo>
                        <a:pt x="424" y="1742"/>
                      </a:lnTo>
                      <a:lnTo>
                        <a:pt x="434" y="1726"/>
                      </a:lnTo>
                      <a:lnTo>
                        <a:pt x="430" y="1715"/>
                      </a:lnTo>
                      <a:lnTo>
                        <a:pt x="424" y="1705"/>
                      </a:lnTo>
                      <a:lnTo>
                        <a:pt x="420" y="1698"/>
                      </a:lnTo>
                      <a:lnTo>
                        <a:pt x="424" y="1692"/>
                      </a:lnTo>
                      <a:lnTo>
                        <a:pt x="430" y="1696"/>
                      </a:lnTo>
                      <a:lnTo>
                        <a:pt x="437" y="1696"/>
                      </a:lnTo>
                      <a:lnTo>
                        <a:pt x="434" y="1684"/>
                      </a:lnTo>
                      <a:lnTo>
                        <a:pt x="434" y="1680"/>
                      </a:lnTo>
                      <a:lnTo>
                        <a:pt x="437" y="1669"/>
                      </a:lnTo>
                      <a:lnTo>
                        <a:pt x="437" y="1665"/>
                      </a:lnTo>
                      <a:lnTo>
                        <a:pt x="437" y="1655"/>
                      </a:lnTo>
                      <a:lnTo>
                        <a:pt x="441" y="1638"/>
                      </a:lnTo>
                      <a:lnTo>
                        <a:pt x="437" y="1630"/>
                      </a:lnTo>
                      <a:lnTo>
                        <a:pt x="428" y="1623"/>
                      </a:lnTo>
                      <a:lnTo>
                        <a:pt x="412" y="1615"/>
                      </a:lnTo>
                      <a:lnTo>
                        <a:pt x="416" y="1615"/>
                      </a:lnTo>
                      <a:lnTo>
                        <a:pt x="428" y="1617"/>
                      </a:lnTo>
                      <a:lnTo>
                        <a:pt x="445" y="1615"/>
                      </a:lnTo>
                      <a:lnTo>
                        <a:pt x="445" y="1607"/>
                      </a:lnTo>
                      <a:lnTo>
                        <a:pt x="434" y="1596"/>
                      </a:lnTo>
                      <a:lnTo>
                        <a:pt x="412" y="1592"/>
                      </a:lnTo>
                      <a:lnTo>
                        <a:pt x="393" y="1588"/>
                      </a:lnTo>
                      <a:lnTo>
                        <a:pt x="393" y="1586"/>
                      </a:lnTo>
                      <a:lnTo>
                        <a:pt x="428" y="1580"/>
                      </a:lnTo>
                      <a:lnTo>
                        <a:pt x="445" y="1588"/>
                      </a:lnTo>
                      <a:lnTo>
                        <a:pt x="457" y="1580"/>
                      </a:lnTo>
                      <a:lnTo>
                        <a:pt x="460" y="1569"/>
                      </a:lnTo>
                      <a:lnTo>
                        <a:pt x="468" y="1565"/>
                      </a:lnTo>
                      <a:lnTo>
                        <a:pt x="478" y="1565"/>
                      </a:lnTo>
                      <a:lnTo>
                        <a:pt x="485" y="1561"/>
                      </a:lnTo>
                      <a:lnTo>
                        <a:pt x="493" y="1552"/>
                      </a:lnTo>
                      <a:lnTo>
                        <a:pt x="501" y="1540"/>
                      </a:lnTo>
                      <a:lnTo>
                        <a:pt x="501" y="1523"/>
                      </a:lnTo>
                      <a:lnTo>
                        <a:pt x="510" y="1529"/>
                      </a:lnTo>
                      <a:lnTo>
                        <a:pt x="510" y="1544"/>
                      </a:lnTo>
                      <a:lnTo>
                        <a:pt x="516" y="1544"/>
                      </a:lnTo>
                      <a:lnTo>
                        <a:pt x="530" y="1540"/>
                      </a:lnTo>
                      <a:lnTo>
                        <a:pt x="539" y="1523"/>
                      </a:lnTo>
                      <a:lnTo>
                        <a:pt x="556" y="1504"/>
                      </a:lnTo>
                      <a:lnTo>
                        <a:pt x="551" y="1486"/>
                      </a:lnTo>
                      <a:lnTo>
                        <a:pt x="560" y="1492"/>
                      </a:lnTo>
                      <a:lnTo>
                        <a:pt x="566" y="1492"/>
                      </a:lnTo>
                      <a:lnTo>
                        <a:pt x="566" y="1484"/>
                      </a:lnTo>
                      <a:lnTo>
                        <a:pt x="578" y="1477"/>
                      </a:lnTo>
                      <a:lnTo>
                        <a:pt x="576" y="1471"/>
                      </a:lnTo>
                      <a:lnTo>
                        <a:pt x="566" y="1471"/>
                      </a:lnTo>
                      <a:lnTo>
                        <a:pt x="555" y="1479"/>
                      </a:lnTo>
                      <a:lnTo>
                        <a:pt x="501" y="1488"/>
                      </a:lnTo>
                      <a:lnTo>
                        <a:pt x="485" y="1486"/>
                      </a:lnTo>
                      <a:lnTo>
                        <a:pt x="478" y="1492"/>
                      </a:lnTo>
                      <a:lnTo>
                        <a:pt x="476" y="1482"/>
                      </a:lnTo>
                      <a:lnTo>
                        <a:pt x="468" y="1477"/>
                      </a:lnTo>
                      <a:lnTo>
                        <a:pt x="449" y="1469"/>
                      </a:lnTo>
                      <a:lnTo>
                        <a:pt x="430" y="1461"/>
                      </a:lnTo>
                      <a:lnTo>
                        <a:pt x="412" y="1467"/>
                      </a:lnTo>
                      <a:lnTo>
                        <a:pt x="403" y="1461"/>
                      </a:lnTo>
                      <a:lnTo>
                        <a:pt x="412" y="1456"/>
                      </a:lnTo>
                      <a:lnTo>
                        <a:pt x="418" y="1448"/>
                      </a:lnTo>
                      <a:lnTo>
                        <a:pt x="426" y="1452"/>
                      </a:lnTo>
                      <a:lnTo>
                        <a:pt x="437" y="1446"/>
                      </a:lnTo>
                      <a:lnTo>
                        <a:pt x="453" y="1448"/>
                      </a:lnTo>
                      <a:lnTo>
                        <a:pt x="457" y="1446"/>
                      </a:lnTo>
                      <a:lnTo>
                        <a:pt x="472" y="1461"/>
                      </a:lnTo>
                      <a:lnTo>
                        <a:pt x="480" y="1452"/>
                      </a:lnTo>
                      <a:lnTo>
                        <a:pt x="480" y="1448"/>
                      </a:lnTo>
                      <a:lnTo>
                        <a:pt x="489" y="1456"/>
                      </a:lnTo>
                      <a:lnTo>
                        <a:pt x="501" y="1461"/>
                      </a:lnTo>
                      <a:lnTo>
                        <a:pt x="503" y="1452"/>
                      </a:lnTo>
                      <a:lnTo>
                        <a:pt x="510" y="1456"/>
                      </a:lnTo>
                      <a:lnTo>
                        <a:pt x="516" y="1471"/>
                      </a:lnTo>
                      <a:lnTo>
                        <a:pt x="526" y="1473"/>
                      </a:lnTo>
                      <a:lnTo>
                        <a:pt x="560" y="1452"/>
                      </a:lnTo>
                      <a:lnTo>
                        <a:pt x="570" y="1448"/>
                      </a:lnTo>
                      <a:lnTo>
                        <a:pt x="578" y="1434"/>
                      </a:lnTo>
                      <a:lnTo>
                        <a:pt x="585" y="1423"/>
                      </a:lnTo>
                      <a:lnTo>
                        <a:pt x="589" y="1413"/>
                      </a:lnTo>
                      <a:lnTo>
                        <a:pt x="593" y="1402"/>
                      </a:lnTo>
                      <a:lnTo>
                        <a:pt x="597" y="1392"/>
                      </a:lnTo>
                      <a:lnTo>
                        <a:pt x="593" y="1385"/>
                      </a:lnTo>
                      <a:lnTo>
                        <a:pt x="585" y="1367"/>
                      </a:lnTo>
                      <a:lnTo>
                        <a:pt x="566" y="1358"/>
                      </a:lnTo>
                      <a:lnTo>
                        <a:pt x="560" y="1344"/>
                      </a:lnTo>
                      <a:lnTo>
                        <a:pt x="555" y="1340"/>
                      </a:lnTo>
                      <a:lnTo>
                        <a:pt x="564" y="1337"/>
                      </a:lnTo>
                      <a:lnTo>
                        <a:pt x="562" y="1333"/>
                      </a:lnTo>
                      <a:lnTo>
                        <a:pt x="547" y="1327"/>
                      </a:lnTo>
                      <a:lnTo>
                        <a:pt x="533" y="1319"/>
                      </a:lnTo>
                      <a:lnTo>
                        <a:pt x="530" y="1308"/>
                      </a:lnTo>
                      <a:lnTo>
                        <a:pt x="524" y="1294"/>
                      </a:lnTo>
                      <a:lnTo>
                        <a:pt x="512" y="1294"/>
                      </a:lnTo>
                      <a:lnTo>
                        <a:pt x="501" y="1300"/>
                      </a:lnTo>
                      <a:lnTo>
                        <a:pt x="495" y="1290"/>
                      </a:lnTo>
                      <a:lnTo>
                        <a:pt x="493" y="1283"/>
                      </a:lnTo>
                      <a:lnTo>
                        <a:pt x="487" y="1283"/>
                      </a:lnTo>
                      <a:lnTo>
                        <a:pt x="487" y="1290"/>
                      </a:lnTo>
                      <a:lnTo>
                        <a:pt x="484" y="1300"/>
                      </a:lnTo>
                      <a:lnTo>
                        <a:pt x="480" y="1315"/>
                      </a:lnTo>
                      <a:lnTo>
                        <a:pt x="470" y="1331"/>
                      </a:lnTo>
                      <a:lnTo>
                        <a:pt x="457" y="1340"/>
                      </a:lnTo>
                      <a:lnTo>
                        <a:pt x="445" y="1350"/>
                      </a:lnTo>
                      <a:lnTo>
                        <a:pt x="436" y="1358"/>
                      </a:lnTo>
                      <a:lnTo>
                        <a:pt x="424" y="1358"/>
                      </a:lnTo>
                      <a:lnTo>
                        <a:pt x="409" y="1363"/>
                      </a:lnTo>
                      <a:lnTo>
                        <a:pt x="393" y="1360"/>
                      </a:lnTo>
                      <a:lnTo>
                        <a:pt x="409" y="1350"/>
                      </a:lnTo>
                      <a:lnTo>
                        <a:pt x="424" y="1348"/>
                      </a:lnTo>
                      <a:lnTo>
                        <a:pt x="436" y="1335"/>
                      </a:lnTo>
                      <a:lnTo>
                        <a:pt x="449" y="1327"/>
                      </a:lnTo>
                      <a:lnTo>
                        <a:pt x="460" y="1317"/>
                      </a:lnTo>
                      <a:lnTo>
                        <a:pt x="472" y="1308"/>
                      </a:lnTo>
                      <a:lnTo>
                        <a:pt x="478" y="1294"/>
                      </a:lnTo>
                      <a:lnTo>
                        <a:pt x="476" y="1275"/>
                      </a:lnTo>
                      <a:lnTo>
                        <a:pt x="464" y="1275"/>
                      </a:lnTo>
                      <a:lnTo>
                        <a:pt x="470" y="1264"/>
                      </a:lnTo>
                      <a:lnTo>
                        <a:pt x="470" y="1250"/>
                      </a:lnTo>
                      <a:lnTo>
                        <a:pt x="464" y="1241"/>
                      </a:lnTo>
                      <a:lnTo>
                        <a:pt x="460" y="1219"/>
                      </a:lnTo>
                      <a:lnTo>
                        <a:pt x="460" y="1200"/>
                      </a:lnTo>
                      <a:lnTo>
                        <a:pt x="460" y="1175"/>
                      </a:lnTo>
                      <a:lnTo>
                        <a:pt x="457" y="1166"/>
                      </a:lnTo>
                      <a:lnTo>
                        <a:pt x="457" y="1158"/>
                      </a:lnTo>
                      <a:lnTo>
                        <a:pt x="453" y="1146"/>
                      </a:lnTo>
                      <a:lnTo>
                        <a:pt x="453" y="1139"/>
                      </a:lnTo>
                      <a:lnTo>
                        <a:pt x="460" y="1127"/>
                      </a:lnTo>
                      <a:lnTo>
                        <a:pt x="457" y="1120"/>
                      </a:lnTo>
                      <a:lnTo>
                        <a:pt x="478" y="1129"/>
                      </a:lnTo>
                      <a:lnTo>
                        <a:pt x="478" y="1120"/>
                      </a:lnTo>
                      <a:lnTo>
                        <a:pt x="476" y="1106"/>
                      </a:lnTo>
                      <a:lnTo>
                        <a:pt x="472" y="1091"/>
                      </a:lnTo>
                      <a:lnTo>
                        <a:pt x="476" y="1062"/>
                      </a:lnTo>
                      <a:lnTo>
                        <a:pt x="480" y="1047"/>
                      </a:lnTo>
                      <a:lnTo>
                        <a:pt x="484" y="1039"/>
                      </a:lnTo>
                      <a:lnTo>
                        <a:pt x="472" y="1027"/>
                      </a:lnTo>
                      <a:lnTo>
                        <a:pt x="468" y="1018"/>
                      </a:lnTo>
                      <a:lnTo>
                        <a:pt x="468" y="999"/>
                      </a:lnTo>
                      <a:lnTo>
                        <a:pt x="478" y="1002"/>
                      </a:lnTo>
                      <a:lnTo>
                        <a:pt x="489" y="1008"/>
                      </a:lnTo>
                      <a:lnTo>
                        <a:pt x="489" y="1006"/>
                      </a:lnTo>
                      <a:lnTo>
                        <a:pt x="495" y="1002"/>
                      </a:lnTo>
                      <a:lnTo>
                        <a:pt x="503" y="991"/>
                      </a:lnTo>
                      <a:lnTo>
                        <a:pt x="503" y="985"/>
                      </a:lnTo>
                      <a:lnTo>
                        <a:pt x="501" y="983"/>
                      </a:lnTo>
                      <a:lnTo>
                        <a:pt x="503" y="972"/>
                      </a:lnTo>
                      <a:lnTo>
                        <a:pt x="503" y="962"/>
                      </a:lnTo>
                      <a:lnTo>
                        <a:pt x="497" y="951"/>
                      </a:lnTo>
                      <a:lnTo>
                        <a:pt x="497" y="939"/>
                      </a:lnTo>
                      <a:lnTo>
                        <a:pt x="501" y="945"/>
                      </a:lnTo>
                      <a:lnTo>
                        <a:pt x="501" y="951"/>
                      </a:lnTo>
                      <a:lnTo>
                        <a:pt x="510" y="954"/>
                      </a:lnTo>
                      <a:lnTo>
                        <a:pt x="512" y="958"/>
                      </a:lnTo>
                      <a:lnTo>
                        <a:pt x="520" y="958"/>
                      </a:lnTo>
                      <a:lnTo>
                        <a:pt x="524" y="945"/>
                      </a:lnTo>
                      <a:lnTo>
                        <a:pt x="533" y="951"/>
                      </a:lnTo>
                      <a:lnTo>
                        <a:pt x="533" y="939"/>
                      </a:lnTo>
                      <a:lnTo>
                        <a:pt x="539" y="931"/>
                      </a:lnTo>
                      <a:lnTo>
                        <a:pt x="537" y="929"/>
                      </a:lnTo>
                      <a:lnTo>
                        <a:pt x="526" y="926"/>
                      </a:lnTo>
                      <a:lnTo>
                        <a:pt x="524" y="926"/>
                      </a:lnTo>
                      <a:lnTo>
                        <a:pt x="537" y="926"/>
                      </a:lnTo>
                      <a:lnTo>
                        <a:pt x="539" y="920"/>
                      </a:lnTo>
                      <a:lnTo>
                        <a:pt x="545" y="918"/>
                      </a:lnTo>
                      <a:lnTo>
                        <a:pt x="545" y="914"/>
                      </a:lnTo>
                      <a:lnTo>
                        <a:pt x="555" y="908"/>
                      </a:lnTo>
                      <a:lnTo>
                        <a:pt x="555" y="891"/>
                      </a:lnTo>
                      <a:lnTo>
                        <a:pt x="560" y="891"/>
                      </a:lnTo>
                      <a:lnTo>
                        <a:pt x="560" y="876"/>
                      </a:lnTo>
                      <a:lnTo>
                        <a:pt x="570" y="872"/>
                      </a:lnTo>
                      <a:lnTo>
                        <a:pt x="581" y="876"/>
                      </a:lnTo>
                      <a:lnTo>
                        <a:pt x="597" y="864"/>
                      </a:lnTo>
                      <a:lnTo>
                        <a:pt x="601" y="849"/>
                      </a:lnTo>
                      <a:lnTo>
                        <a:pt x="610" y="841"/>
                      </a:lnTo>
                      <a:lnTo>
                        <a:pt x="616" y="835"/>
                      </a:lnTo>
                      <a:lnTo>
                        <a:pt x="622" y="841"/>
                      </a:lnTo>
                      <a:lnTo>
                        <a:pt x="631" y="839"/>
                      </a:lnTo>
                      <a:lnTo>
                        <a:pt x="639" y="833"/>
                      </a:lnTo>
                      <a:lnTo>
                        <a:pt x="641" y="820"/>
                      </a:lnTo>
                      <a:lnTo>
                        <a:pt x="649" y="810"/>
                      </a:lnTo>
                      <a:lnTo>
                        <a:pt x="660" y="816"/>
                      </a:lnTo>
                      <a:lnTo>
                        <a:pt x="664" y="808"/>
                      </a:lnTo>
                      <a:lnTo>
                        <a:pt x="674" y="807"/>
                      </a:lnTo>
                      <a:lnTo>
                        <a:pt x="677" y="799"/>
                      </a:lnTo>
                      <a:lnTo>
                        <a:pt x="681" y="793"/>
                      </a:lnTo>
                      <a:lnTo>
                        <a:pt x="681" y="789"/>
                      </a:lnTo>
                      <a:lnTo>
                        <a:pt x="693" y="782"/>
                      </a:lnTo>
                      <a:lnTo>
                        <a:pt x="701" y="762"/>
                      </a:lnTo>
                      <a:lnTo>
                        <a:pt x="701" y="753"/>
                      </a:lnTo>
                      <a:lnTo>
                        <a:pt x="706" y="745"/>
                      </a:lnTo>
                      <a:lnTo>
                        <a:pt x="714" y="734"/>
                      </a:lnTo>
                      <a:lnTo>
                        <a:pt x="716" y="726"/>
                      </a:lnTo>
                      <a:lnTo>
                        <a:pt x="718" y="718"/>
                      </a:lnTo>
                      <a:lnTo>
                        <a:pt x="725" y="703"/>
                      </a:lnTo>
                      <a:lnTo>
                        <a:pt x="733" y="695"/>
                      </a:lnTo>
                      <a:lnTo>
                        <a:pt x="733" y="703"/>
                      </a:lnTo>
                      <a:lnTo>
                        <a:pt x="733" y="714"/>
                      </a:lnTo>
                      <a:lnTo>
                        <a:pt x="737" y="707"/>
                      </a:lnTo>
                      <a:lnTo>
                        <a:pt x="741" y="697"/>
                      </a:lnTo>
                      <a:lnTo>
                        <a:pt x="745" y="689"/>
                      </a:lnTo>
                      <a:lnTo>
                        <a:pt x="737" y="686"/>
                      </a:lnTo>
                      <a:lnTo>
                        <a:pt x="733" y="680"/>
                      </a:lnTo>
                      <a:lnTo>
                        <a:pt x="733" y="674"/>
                      </a:lnTo>
                      <a:lnTo>
                        <a:pt x="722" y="666"/>
                      </a:lnTo>
                      <a:lnTo>
                        <a:pt x="716" y="662"/>
                      </a:lnTo>
                      <a:lnTo>
                        <a:pt x="714" y="655"/>
                      </a:lnTo>
                      <a:lnTo>
                        <a:pt x="716" y="651"/>
                      </a:lnTo>
                      <a:lnTo>
                        <a:pt x="714" y="643"/>
                      </a:lnTo>
                      <a:lnTo>
                        <a:pt x="708" y="638"/>
                      </a:lnTo>
                      <a:lnTo>
                        <a:pt x="708" y="634"/>
                      </a:lnTo>
                      <a:lnTo>
                        <a:pt x="714" y="628"/>
                      </a:lnTo>
                      <a:lnTo>
                        <a:pt x="714" y="620"/>
                      </a:lnTo>
                      <a:lnTo>
                        <a:pt x="724" y="616"/>
                      </a:lnTo>
                      <a:lnTo>
                        <a:pt x="725" y="603"/>
                      </a:lnTo>
                      <a:lnTo>
                        <a:pt x="733" y="595"/>
                      </a:lnTo>
                      <a:lnTo>
                        <a:pt x="733" y="586"/>
                      </a:lnTo>
                      <a:lnTo>
                        <a:pt x="733" y="578"/>
                      </a:lnTo>
                      <a:lnTo>
                        <a:pt x="729" y="576"/>
                      </a:lnTo>
                      <a:lnTo>
                        <a:pt x="725" y="566"/>
                      </a:lnTo>
                      <a:lnTo>
                        <a:pt x="718" y="559"/>
                      </a:lnTo>
                      <a:lnTo>
                        <a:pt x="722" y="557"/>
                      </a:lnTo>
                      <a:lnTo>
                        <a:pt x="729" y="551"/>
                      </a:lnTo>
                      <a:lnTo>
                        <a:pt x="733" y="545"/>
                      </a:lnTo>
                      <a:lnTo>
                        <a:pt x="733" y="538"/>
                      </a:lnTo>
                      <a:lnTo>
                        <a:pt x="737" y="536"/>
                      </a:lnTo>
                      <a:lnTo>
                        <a:pt x="741" y="538"/>
                      </a:lnTo>
                      <a:lnTo>
                        <a:pt x="749" y="538"/>
                      </a:lnTo>
                      <a:lnTo>
                        <a:pt x="750" y="538"/>
                      </a:lnTo>
                      <a:lnTo>
                        <a:pt x="750" y="530"/>
                      </a:lnTo>
                      <a:lnTo>
                        <a:pt x="749" y="522"/>
                      </a:lnTo>
                      <a:lnTo>
                        <a:pt x="750" y="522"/>
                      </a:lnTo>
                      <a:lnTo>
                        <a:pt x="758" y="522"/>
                      </a:lnTo>
                      <a:lnTo>
                        <a:pt x="758" y="517"/>
                      </a:lnTo>
                      <a:lnTo>
                        <a:pt x="752" y="507"/>
                      </a:lnTo>
                      <a:lnTo>
                        <a:pt x="745" y="497"/>
                      </a:lnTo>
                      <a:lnTo>
                        <a:pt x="745" y="494"/>
                      </a:lnTo>
                      <a:lnTo>
                        <a:pt x="758" y="501"/>
                      </a:lnTo>
                      <a:lnTo>
                        <a:pt x="764" y="513"/>
                      </a:lnTo>
                      <a:lnTo>
                        <a:pt x="770" y="513"/>
                      </a:lnTo>
                      <a:lnTo>
                        <a:pt x="770" y="505"/>
                      </a:lnTo>
                      <a:lnTo>
                        <a:pt x="766" y="492"/>
                      </a:lnTo>
                      <a:lnTo>
                        <a:pt x="766" y="494"/>
                      </a:lnTo>
                      <a:lnTo>
                        <a:pt x="770" y="492"/>
                      </a:lnTo>
                      <a:lnTo>
                        <a:pt x="770" y="480"/>
                      </a:lnTo>
                      <a:lnTo>
                        <a:pt x="770" y="469"/>
                      </a:lnTo>
                      <a:lnTo>
                        <a:pt x="775" y="467"/>
                      </a:lnTo>
                      <a:lnTo>
                        <a:pt x="777" y="467"/>
                      </a:lnTo>
                      <a:lnTo>
                        <a:pt x="779" y="467"/>
                      </a:lnTo>
                      <a:lnTo>
                        <a:pt x="779" y="472"/>
                      </a:lnTo>
                      <a:lnTo>
                        <a:pt x="785" y="480"/>
                      </a:lnTo>
                      <a:lnTo>
                        <a:pt x="791" y="480"/>
                      </a:lnTo>
                      <a:lnTo>
                        <a:pt x="791" y="469"/>
                      </a:lnTo>
                      <a:lnTo>
                        <a:pt x="795" y="465"/>
                      </a:lnTo>
                      <a:lnTo>
                        <a:pt x="800" y="469"/>
                      </a:lnTo>
                      <a:lnTo>
                        <a:pt x="804" y="474"/>
                      </a:lnTo>
                      <a:lnTo>
                        <a:pt x="810" y="480"/>
                      </a:lnTo>
                      <a:lnTo>
                        <a:pt x="814" y="480"/>
                      </a:lnTo>
                      <a:lnTo>
                        <a:pt x="821" y="482"/>
                      </a:lnTo>
                      <a:lnTo>
                        <a:pt x="823" y="469"/>
                      </a:lnTo>
                      <a:lnTo>
                        <a:pt x="848" y="467"/>
                      </a:lnTo>
                      <a:lnTo>
                        <a:pt x="852" y="461"/>
                      </a:lnTo>
                      <a:lnTo>
                        <a:pt x="866" y="469"/>
                      </a:lnTo>
                      <a:lnTo>
                        <a:pt x="873" y="476"/>
                      </a:lnTo>
                      <a:lnTo>
                        <a:pt x="875" y="467"/>
                      </a:lnTo>
                      <a:lnTo>
                        <a:pt x="879" y="461"/>
                      </a:lnTo>
                      <a:lnTo>
                        <a:pt x="875" y="449"/>
                      </a:lnTo>
                      <a:lnTo>
                        <a:pt x="869" y="434"/>
                      </a:lnTo>
                      <a:lnTo>
                        <a:pt x="854" y="413"/>
                      </a:lnTo>
                      <a:lnTo>
                        <a:pt x="848" y="392"/>
                      </a:lnTo>
                      <a:lnTo>
                        <a:pt x="850" y="374"/>
                      </a:lnTo>
                      <a:lnTo>
                        <a:pt x="858" y="357"/>
                      </a:lnTo>
                      <a:lnTo>
                        <a:pt x="858" y="346"/>
                      </a:lnTo>
                      <a:lnTo>
                        <a:pt x="854" y="330"/>
                      </a:lnTo>
                      <a:lnTo>
                        <a:pt x="848" y="317"/>
                      </a:lnTo>
                      <a:lnTo>
                        <a:pt x="837" y="303"/>
                      </a:lnTo>
                      <a:lnTo>
                        <a:pt x="825" y="288"/>
                      </a:lnTo>
                      <a:lnTo>
                        <a:pt x="821" y="269"/>
                      </a:lnTo>
                      <a:lnTo>
                        <a:pt x="823" y="255"/>
                      </a:lnTo>
                      <a:lnTo>
                        <a:pt x="825" y="248"/>
                      </a:lnTo>
                      <a:lnTo>
                        <a:pt x="821" y="230"/>
                      </a:lnTo>
                      <a:lnTo>
                        <a:pt x="818" y="221"/>
                      </a:lnTo>
                      <a:lnTo>
                        <a:pt x="812" y="207"/>
                      </a:lnTo>
                      <a:lnTo>
                        <a:pt x="810" y="188"/>
                      </a:lnTo>
                      <a:lnTo>
                        <a:pt x="810" y="169"/>
                      </a:lnTo>
                      <a:lnTo>
                        <a:pt x="812" y="156"/>
                      </a:lnTo>
                      <a:lnTo>
                        <a:pt x="810" y="148"/>
                      </a:lnTo>
                      <a:lnTo>
                        <a:pt x="795" y="132"/>
                      </a:lnTo>
                      <a:lnTo>
                        <a:pt x="783" y="115"/>
                      </a:lnTo>
                      <a:lnTo>
                        <a:pt x="766" y="94"/>
                      </a:lnTo>
                      <a:lnTo>
                        <a:pt x="749" y="81"/>
                      </a:lnTo>
                      <a:lnTo>
                        <a:pt x="708" y="75"/>
                      </a:lnTo>
                      <a:lnTo>
                        <a:pt x="691" y="60"/>
                      </a:lnTo>
                      <a:lnTo>
                        <a:pt x="676" y="44"/>
                      </a:lnTo>
                      <a:lnTo>
                        <a:pt x="647" y="19"/>
                      </a:lnTo>
                      <a:lnTo>
                        <a:pt x="637" y="12"/>
                      </a:lnTo>
                      <a:lnTo>
                        <a:pt x="629" y="4"/>
                      </a:lnTo>
                      <a:lnTo>
                        <a:pt x="622" y="0"/>
                      </a:lnTo>
                      <a:close/>
                    </a:path>
                  </a:pathLst>
                </a:custGeom>
                <a:solidFill>
                  <a:srgbClr val="1D527F"/>
                </a:solidFill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61" name="Freeform 65">
                  <a:extLst>
                    <a:ext uri="{FF2B5EF4-FFF2-40B4-BE49-F238E27FC236}">
                      <a16:creationId xmlns:a16="http://schemas.microsoft.com/office/drawing/2014/main" id="{4D397B29-E4C0-4616-B716-2EEC951202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26729" y="2274370"/>
                  <a:ext cx="81697" cy="165058"/>
                </a:xfrm>
                <a:custGeom>
                  <a:avLst/>
                  <a:gdLst>
                    <a:gd name="T0" fmla="*/ 2147483647 w 67"/>
                    <a:gd name="T1" fmla="*/ 2147483647 h 152"/>
                    <a:gd name="T2" fmla="*/ 2147483647 w 67"/>
                    <a:gd name="T3" fmla="*/ 2147483647 h 152"/>
                    <a:gd name="T4" fmla="*/ 2147483647 w 67"/>
                    <a:gd name="T5" fmla="*/ 2147483647 h 152"/>
                    <a:gd name="T6" fmla="*/ 2147483647 w 67"/>
                    <a:gd name="T7" fmla="*/ 2147483647 h 152"/>
                    <a:gd name="T8" fmla="*/ 2147483647 w 67"/>
                    <a:gd name="T9" fmla="*/ 2147483647 h 152"/>
                    <a:gd name="T10" fmla="*/ 2147483647 w 67"/>
                    <a:gd name="T11" fmla="*/ 2147483647 h 152"/>
                    <a:gd name="T12" fmla="*/ 2147483647 w 67"/>
                    <a:gd name="T13" fmla="*/ 2147483647 h 152"/>
                    <a:gd name="T14" fmla="*/ 2147483647 w 67"/>
                    <a:gd name="T15" fmla="*/ 2147483647 h 152"/>
                    <a:gd name="T16" fmla="*/ 2147483647 w 67"/>
                    <a:gd name="T17" fmla="*/ 2147483647 h 152"/>
                    <a:gd name="T18" fmla="*/ 2147483647 w 67"/>
                    <a:gd name="T19" fmla="*/ 2147483647 h 152"/>
                    <a:gd name="T20" fmla="*/ 2147483647 w 67"/>
                    <a:gd name="T21" fmla="*/ 2147483647 h 152"/>
                    <a:gd name="T22" fmla="*/ 2147483647 w 67"/>
                    <a:gd name="T23" fmla="*/ 2147483647 h 152"/>
                    <a:gd name="T24" fmla="*/ 2147483647 w 67"/>
                    <a:gd name="T25" fmla="*/ 2147483647 h 152"/>
                    <a:gd name="T26" fmla="*/ 2147483647 w 67"/>
                    <a:gd name="T27" fmla="*/ 2147483647 h 152"/>
                    <a:gd name="T28" fmla="*/ 2147483647 w 67"/>
                    <a:gd name="T29" fmla="*/ 2147483647 h 152"/>
                    <a:gd name="T30" fmla="*/ 2147483647 w 67"/>
                    <a:gd name="T31" fmla="*/ 0 h 152"/>
                    <a:gd name="T32" fmla="*/ 2147483647 w 67"/>
                    <a:gd name="T33" fmla="*/ 2147483647 h 152"/>
                    <a:gd name="T34" fmla="*/ 2147483647 w 67"/>
                    <a:gd name="T35" fmla="*/ 2147483647 h 152"/>
                    <a:gd name="T36" fmla="*/ 2147483647 w 67"/>
                    <a:gd name="T37" fmla="*/ 2147483647 h 152"/>
                    <a:gd name="T38" fmla="*/ 2147483647 w 67"/>
                    <a:gd name="T39" fmla="*/ 2147483647 h 152"/>
                    <a:gd name="T40" fmla="*/ 2147483647 w 67"/>
                    <a:gd name="T41" fmla="*/ 2147483647 h 152"/>
                    <a:gd name="T42" fmla="*/ 2147483647 w 67"/>
                    <a:gd name="T43" fmla="*/ 2147483647 h 152"/>
                    <a:gd name="T44" fmla="*/ 0 w 67"/>
                    <a:gd name="T45" fmla="*/ 2147483647 h 152"/>
                    <a:gd name="T46" fmla="*/ 2147483647 w 67"/>
                    <a:gd name="T47" fmla="*/ 2147483647 h 152"/>
                    <a:gd name="T48" fmla="*/ 2147483647 w 67"/>
                    <a:gd name="T49" fmla="*/ 2147483647 h 152"/>
                    <a:gd name="T50" fmla="*/ 2147483647 w 67"/>
                    <a:gd name="T51" fmla="*/ 2147483647 h 152"/>
                    <a:gd name="T52" fmla="*/ 2147483647 w 67"/>
                    <a:gd name="T53" fmla="*/ 2147483647 h 152"/>
                    <a:gd name="T54" fmla="*/ 2147483647 w 67"/>
                    <a:gd name="T55" fmla="*/ 2147483647 h 152"/>
                    <a:gd name="T56" fmla="*/ 2147483647 w 67"/>
                    <a:gd name="T57" fmla="*/ 2147483647 h 152"/>
                    <a:gd name="T58" fmla="*/ 2147483647 w 67"/>
                    <a:gd name="T59" fmla="*/ 2147483647 h 152"/>
                    <a:gd name="T60" fmla="*/ 2147483647 w 67"/>
                    <a:gd name="T61" fmla="*/ 2147483647 h 15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67"/>
                    <a:gd name="T94" fmla="*/ 0 h 152"/>
                    <a:gd name="T95" fmla="*/ 67 w 67"/>
                    <a:gd name="T96" fmla="*/ 152 h 15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67" h="152">
                      <a:moveTo>
                        <a:pt x="5" y="152"/>
                      </a:moveTo>
                      <a:lnTo>
                        <a:pt x="11" y="144"/>
                      </a:lnTo>
                      <a:lnTo>
                        <a:pt x="21" y="134"/>
                      </a:lnTo>
                      <a:lnTo>
                        <a:pt x="25" y="121"/>
                      </a:lnTo>
                      <a:lnTo>
                        <a:pt x="38" y="107"/>
                      </a:lnTo>
                      <a:lnTo>
                        <a:pt x="48" y="96"/>
                      </a:lnTo>
                      <a:lnTo>
                        <a:pt x="48" y="90"/>
                      </a:lnTo>
                      <a:lnTo>
                        <a:pt x="61" y="77"/>
                      </a:lnTo>
                      <a:lnTo>
                        <a:pt x="59" y="63"/>
                      </a:lnTo>
                      <a:lnTo>
                        <a:pt x="55" y="32"/>
                      </a:lnTo>
                      <a:lnTo>
                        <a:pt x="59" y="25"/>
                      </a:lnTo>
                      <a:lnTo>
                        <a:pt x="61" y="25"/>
                      </a:lnTo>
                      <a:lnTo>
                        <a:pt x="67" y="21"/>
                      </a:lnTo>
                      <a:lnTo>
                        <a:pt x="67" y="11"/>
                      </a:lnTo>
                      <a:lnTo>
                        <a:pt x="67" y="2"/>
                      </a:lnTo>
                      <a:lnTo>
                        <a:pt x="59" y="0"/>
                      </a:lnTo>
                      <a:lnTo>
                        <a:pt x="50" y="9"/>
                      </a:lnTo>
                      <a:lnTo>
                        <a:pt x="38" y="6"/>
                      </a:lnTo>
                      <a:lnTo>
                        <a:pt x="11" y="40"/>
                      </a:lnTo>
                      <a:lnTo>
                        <a:pt x="5" y="59"/>
                      </a:lnTo>
                      <a:lnTo>
                        <a:pt x="1" y="75"/>
                      </a:lnTo>
                      <a:lnTo>
                        <a:pt x="1" y="86"/>
                      </a:lnTo>
                      <a:lnTo>
                        <a:pt x="0" y="100"/>
                      </a:lnTo>
                      <a:lnTo>
                        <a:pt x="1" y="109"/>
                      </a:lnTo>
                      <a:lnTo>
                        <a:pt x="5" y="119"/>
                      </a:lnTo>
                      <a:lnTo>
                        <a:pt x="5" y="127"/>
                      </a:lnTo>
                      <a:lnTo>
                        <a:pt x="7" y="127"/>
                      </a:lnTo>
                      <a:lnTo>
                        <a:pt x="11" y="127"/>
                      </a:lnTo>
                      <a:lnTo>
                        <a:pt x="11" y="136"/>
                      </a:lnTo>
                      <a:lnTo>
                        <a:pt x="7" y="146"/>
                      </a:lnTo>
                      <a:lnTo>
                        <a:pt x="5" y="152"/>
                      </a:lnTo>
                      <a:close/>
                    </a:path>
                  </a:pathLst>
                </a:custGeom>
                <a:solidFill>
                  <a:srgbClr val="1D527F"/>
                </a:solidFill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62" name="Freeform 66">
                  <a:extLst>
                    <a:ext uri="{FF2B5EF4-FFF2-40B4-BE49-F238E27FC236}">
                      <a16:creationId xmlns:a16="http://schemas.microsoft.com/office/drawing/2014/main" id="{900DB611-251A-4EB4-9961-2601487BD9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63336" y="2376073"/>
                  <a:ext cx="60022" cy="180063"/>
                </a:xfrm>
                <a:custGeom>
                  <a:avLst/>
                  <a:gdLst>
                    <a:gd name="T0" fmla="*/ 0 w 52"/>
                    <a:gd name="T1" fmla="*/ 2147483647 h 167"/>
                    <a:gd name="T2" fmla="*/ 2147483647 w 52"/>
                    <a:gd name="T3" fmla="*/ 2147483647 h 167"/>
                    <a:gd name="T4" fmla="*/ 2147483647 w 52"/>
                    <a:gd name="T5" fmla="*/ 2147483647 h 167"/>
                    <a:gd name="T6" fmla="*/ 2147483647 w 52"/>
                    <a:gd name="T7" fmla="*/ 2147483647 h 167"/>
                    <a:gd name="T8" fmla="*/ 2147483647 w 52"/>
                    <a:gd name="T9" fmla="*/ 2147483647 h 167"/>
                    <a:gd name="T10" fmla="*/ 2147483647 w 52"/>
                    <a:gd name="T11" fmla="*/ 2147483647 h 167"/>
                    <a:gd name="T12" fmla="*/ 2147483647 w 52"/>
                    <a:gd name="T13" fmla="*/ 2147483647 h 167"/>
                    <a:gd name="T14" fmla="*/ 2147483647 w 52"/>
                    <a:gd name="T15" fmla="*/ 2147483647 h 167"/>
                    <a:gd name="T16" fmla="*/ 2147483647 w 52"/>
                    <a:gd name="T17" fmla="*/ 2147483647 h 167"/>
                    <a:gd name="T18" fmla="*/ 2147483647 w 52"/>
                    <a:gd name="T19" fmla="*/ 0 h 167"/>
                    <a:gd name="T20" fmla="*/ 2147483647 w 52"/>
                    <a:gd name="T21" fmla="*/ 2147483647 h 167"/>
                    <a:gd name="T22" fmla="*/ 2147483647 w 52"/>
                    <a:gd name="T23" fmla="*/ 2147483647 h 167"/>
                    <a:gd name="T24" fmla="*/ 2147483647 w 52"/>
                    <a:gd name="T25" fmla="*/ 2147483647 h 167"/>
                    <a:gd name="T26" fmla="*/ 2147483647 w 52"/>
                    <a:gd name="T27" fmla="*/ 2147483647 h 167"/>
                    <a:gd name="T28" fmla="*/ 2147483647 w 52"/>
                    <a:gd name="T29" fmla="*/ 2147483647 h 167"/>
                    <a:gd name="T30" fmla="*/ 2147483647 w 52"/>
                    <a:gd name="T31" fmla="*/ 2147483647 h 167"/>
                    <a:gd name="T32" fmla="*/ 2147483647 w 52"/>
                    <a:gd name="T33" fmla="*/ 2147483647 h 167"/>
                    <a:gd name="T34" fmla="*/ 0 w 52"/>
                    <a:gd name="T35" fmla="*/ 2147483647 h 167"/>
                    <a:gd name="T36" fmla="*/ 0 w 52"/>
                    <a:gd name="T37" fmla="*/ 2147483647 h 16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2"/>
                    <a:gd name="T58" fmla="*/ 0 h 167"/>
                    <a:gd name="T59" fmla="*/ 52 w 52"/>
                    <a:gd name="T60" fmla="*/ 167 h 16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2" h="167">
                      <a:moveTo>
                        <a:pt x="0" y="167"/>
                      </a:moveTo>
                      <a:lnTo>
                        <a:pt x="12" y="152"/>
                      </a:lnTo>
                      <a:lnTo>
                        <a:pt x="18" y="133"/>
                      </a:lnTo>
                      <a:lnTo>
                        <a:pt x="21" y="108"/>
                      </a:lnTo>
                      <a:lnTo>
                        <a:pt x="29" y="79"/>
                      </a:lnTo>
                      <a:lnTo>
                        <a:pt x="37" y="60"/>
                      </a:lnTo>
                      <a:lnTo>
                        <a:pt x="44" y="35"/>
                      </a:lnTo>
                      <a:lnTo>
                        <a:pt x="44" y="13"/>
                      </a:lnTo>
                      <a:lnTo>
                        <a:pt x="52" y="4"/>
                      </a:lnTo>
                      <a:lnTo>
                        <a:pt x="52" y="0"/>
                      </a:lnTo>
                      <a:lnTo>
                        <a:pt x="44" y="4"/>
                      </a:lnTo>
                      <a:lnTo>
                        <a:pt x="41" y="17"/>
                      </a:lnTo>
                      <a:lnTo>
                        <a:pt x="35" y="31"/>
                      </a:lnTo>
                      <a:lnTo>
                        <a:pt x="25" y="67"/>
                      </a:lnTo>
                      <a:lnTo>
                        <a:pt x="20" y="79"/>
                      </a:lnTo>
                      <a:lnTo>
                        <a:pt x="8" y="108"/>
                      </a:lnTo>
                      <a:lnTo>
                        <a:pt x="2" y="131"/>
                      </a:lnTo>
                      <a:lnTo>
                        <a:pt x="0" y="159"/>
                      </a:lnTo>
                      <a:lnTo>
                        <a:pt x="0" y="167"/>
                      </a:lnTo>
                      <a:close/>
                    </a:path>
                  </a:pathLst>
                </a:custGeom>
                <a:solidFill>
                  <a:srgbClr val="1D527F"/>
                </a:solidFill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</p:grpSp>
          <p:sp>
            <p:nvSpPr>
              <p:cNvPr id="104" name="Freeform 118">
                <a:extLst>
                  <a:ext uri="{FF2B5EF4-FFF2-40B4-BE49-F238E27FC236}">
                    <a16:creationId xmlns:a16="http://schemas.microsoft.com/office/drawing/2014/main" id="{02758409-2FE5-4586-98CF-D5864A03E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1842" y="2217617"/>
                <a:ext cx="751944" cy="365129"/>
              </a:xfrm>
              <a:custGeom>
                <a:avLst/>
                <a:gdLst>
                  <a:gd name="T0" fmla="*/ 2147483647 w 626"/>
                  <a:gd name="T1" fmla="*/ 2147483647 h 340"/>
                  <a:gd name="T2" fmla="*/ 2147483647 w 626"/>
                  <a:gd name="T3" fmla="*/ 2147483647 h 340"/>
                  <a:gd name="T4" fmla="*/ 2147483647 w 626"/>
                  <a:gd name="T5" fmla="*/ 2147483647 h 340"/>
                  <a:gd name="T6" fmla="*/ 2147483647 w 626"/>
                  <a:gd name="T7" fmla="*/ 2147483647 h 340"/>
                  <a:gd name="T8" fmla="*/ 2147483647 w 626"/>
                  <a:gd name="T9" fmla="*/ 2147483647 h 340"/>
                  <a:gd name="T10" fmla="*/ 2147483647 w 626"/>
                  <a:gd name="T11" fmla="*/ 2147483647 h 340"/>
                  <a:gd name="T12" fmla="*/ 2147483647 w 626"/>
                  <a:gd name="T13" fmla="*/ 2147483647 h 340"/>
                  <a:gd name="T14" fmla="*/ 2147483647 w 626"/>
                  <a:gd name="T15" fmla="*/ 2147483647 h 340"/>
                  <a:gd name="T16" fmla="*/ 2147483647 w 626"/>
                  <a:gd name="T17" fmla="*/ 2147483647 h 340"/>
                  <a:gd name="T18" fmla="*/ 2147483647 w 626"/>
                  <a:gd name="T19" fmla="*/ 2147483647 h 340"/>
                  <a:gd name="T20" fmla="*/ 2147483647 w 626"/>
                  <a:gd name="T21" fmla="*/ 2147483647 h 340"/>
                  <a:gd name="T22" fmla="*/ 2147483647 w 626"/>
                  <a:gd name="T23" fmla="*/ 2147483647 h 340"/>
                  <a:gd name="T24" fmla="*/ 2147483647 w 626"/>
                  <a:gd name="T25" fmla="*/ 2147483647 h 340"/>
                  <a:gd name="T26" fmla="*/ 2147483647 w 626"/>
                  <a:gd name="T27" fmla="*/ 2147483647 h 340"/>
                  <a:gd name="T28" fmla="*/ 2147483647 w 626"/>
                  <a:gd name="T29" fmla="*/ 2147483647 h 340"/>
                  <a:gd name="T30" fmla="*/ 2147483647 w 626"/>
                  <a:gd name="T31" fmla="*/ 2147483647 h 340"/>
                  <a:gd name="T32" fmla="*/ 2147483647 w 626"/>
                  <a:gd name="T33" fmla="*/ 2147483647 h 340"/>
                  <a:gd name="T34" fmla="*/ 2147483647 w 626"/>
                  <a:gd name="T35" fmla="*/ 2147483647 h 340"/>
                  <a:gd name="T36" fmla="*/ 2147483647 w 626"/>
                  <a:gd name="T37" fmla="*/ 2147483647 h 340"/>
                  <a:gd name="T38" fmla="*/ 2147483647 w 626"/>
                  <a:gd name="T39" fmla="*/ 2147483647 h 340"/>
                  <a:gd name="T40" fmla="*/ 0 w 626"/>
                  <a:gd name="T41" fmla="*/ 2147483647 h 340"/>
                  <a:gd name="T42" fmla="*/ 2147483647 w 626"/>
                  <a:gd name="T43" fmla="*/ 2147483647 h 340"/>
                  <a:gd name="T44" fmla="*/ 2147483647 w 626"/>
                  <a:gd name="T45" fmla="*/ 2147483647 h 340"/>
                  <a:gd name="T46" fmla="*/ 2147483647 w 626"/>
                  <a:gd name="T47" fmla="*/ 2147483647 h 340"/>
                  <a:gd name="T48" fmla="*/ 2147483647 w 626"/>
                  <a:gd name="T49" fmla="*/ 2147483647 h 340"/>
                  <a:gd name="T50" fmla="*/ 2147483647 w 626"/>
                  <a:gd name="T51" fmla="*/ 2147483647 h 340"/>
                  <a:gd name="T52" fmla="*/ 2147483647 w 626"/>
                  <a:gd name="T53" fmla="*/ 2147483647 h 340"/>
                  <a:gd name="T54" fmla="*/ 2147483647 w 626"/>
                  <a:gd name="T55" fmla="*/ 2147483647 h 340"/>
                  <a:gd name="T56" fmla="*/ 2147483647 w 626"/>
                  <a:gd name="T57" fmla="*/ 2147483647 h 340"/>
                  <a:gd name="T58" fmla="*/ 2147483647 w 626"/>
                  <a:gd name="T59" fmla="*/ 2147483647 h 340"/>
                  <a:gd name="T60" fmla="*/ 2147483647 w 626"/>
                  <a:gd name="T61" fmla="*/ 2147483647 h 340"/>
                  <a:gd name="T62" fmla="*/ 2147483647 w 626"/>
                  <a:gd name="T63" fmla="*/ 2147483647 h 340"/>
                  <a:gd name="T64" fmla="*/ 2147483647 w 626"/>
                  <a:gd name="T65" fmla="*/ 2147483647 h 340"/>
                  <a:gd name="T66" fmla="*/ 2147483647 w 626"/>
                  <a:gd name="T67" fmla="*/ 2147483647 h 340"/>
                  <a:gd name="T68" fmla="*/ 2147483647 w 626"/>
                  <a:gd name="T69" fmla="*/ 2147483647 h 340"/>
                  <a:gd name="T70" fmla="*/ 2147483647 w 626"/>
                  <a:gd name="T71" fmla="*/ 2147483647 h 340"/>
                  <a:gd name="T72" fmla="*/ 2147483647 w 626"/>
                  <a:gd name="T73" fmla="*/ 2147483647 h 340"/>
                  <a:gd name="T74" fmla="*/ 2147483647 w 626"/>
                  <a:gd name="T75" fmla="*/ 2147483647 h 340"/>
                  <a:gd name="T76" fmla="*/ 2147483647 w 626"/>
                  <a:gd name="T77" fmla="*/ 2147483647 h 340"/>
                  <a:gd name="T78" fmla="*/ 2147483647 w 626"/>
                  <a:gd name="T79" fmla="*/ 2147483647 h 340"/>
                  <a:gd name="T80" fmla="*/ 2147483647 w 626"/>
                  <a:gd name="T81" fmla="*/ 2147483647 h 340"/>
                  <a:gd name="T82" fmla="*/ 2147483647 w 626"/>
                  <a:gd name="T83" fmla="*/ 2147483647 h 340"/>
                  <a:gd name="T84" fmla="*/ 2147483647 w 626"/>
                  <a:gd name="T85" fmla="*/ 2147483647 h 340"/>
                  <a:gd name="T86" fmla="*/ 2147483647 w 626"/>
                  <a:gd name="T87" fmla="*/ 2147483647 h 34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26"/>
                  <a:gd name="T133" fmla="*/ 0 h 340"/>
                  <a:gd name="T134" fmla="*/ 626 w 626"/>
                  <a:gd name="T135" fmla="*/ 340 h 34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26" h="340">
                    <a:moveTo>
                      <a:pt x="626" y="238"/>
                    </a:moveTo>
                    <a:lnTo>
                      <a:pt x="622" y="238"/>
                    </a:lnTo>
                    <a:lnTo>
                      <a:pt x="609" y="240"/>
                    </a:lnTo>
                    <a:lnTo>
                      <a:pt x="601" y="252"/>
                    </a:lnTo>
                    <a:lnTo>
                      <a:pt x="593" y="261"/>
                    </a:lnTo>
                    <a:lnTo>
                      <a:pt x="586" y="273"/>
                    </a:lnTo>
                    <a:lnTo>
                      <a:pt x="584" y="286"/>
                    </a:lnTo>
                    <a:lnTo>
                      <a:pt x="580" y="298"/>
                    </a:lnTo>
                    <a:lnTo>
                      <a:pt x="572" y="307"/>
                    </a:lnTo>
                    <a:lnTo>
                      <a:pt x="563" y="315"/>
                    </a:lnTo>
                    <a:lnTo>
                      <a:pt x="549" y="307"/>
                    </a:lnTo>
                    <a:lnTo>
                      <a:pt x="538" y="307"/>
                    </a:lnTo>
                    <a:lnTo>
                      <a:pt x="528" y="319"/>
                    </a:lnTo>
                    <a:lnTo>
                      <a:pt x="528" y="332"/>
                    </a:lnTo>
                    <a:lnTo>
                      <a:pt x="517" y="340"/>
                    </a:lnTo>
                    <a:lnTo>
                      <a:pt x="503" y="336"/>
                    </a:lnTo>
                    <a:lnTo>
                      <a:pt x="494" y="332"/>
                    </a:lnTo>
                    <a:lnTo>
                      <a:pt x="480" y="332"/>
                    </a:lnTo>
                    <a:lnTo>
                      <a:pt x="446" y="300"/>
                    </a:lnTo>
                    <a:lnTo>
                      <a:pt x="436" y="296"/>
                    </a:lnTo>
                    <a:lnTo>
                      <a:pt x="424" y="290"/>
                    </a:lnTo>
                    <a:lnTo>
                      <a:pt x="413" y="282"/>
                    </a:lnTo>
                    <a:lnTo>
                      <a:pt x="401" y="277"/>
                    </a:lnTo>
                    <a:lnTo>
                      <a:pt x="392" y="280"/>
                    </a:lnTo>
                    <a:lnTo>
                      <a:pt x="376" y="282"/>
                    </a:lnTo>
                    <a:lnTo>
                      <a:pt x="365" y="280"/>
                    </a:lnTo>
                    <a:lnTo>
                      <a:pt x="359" y="271"/>
                    </a:lnTo>
                    <a:lnTo>
                      <a:pt x="352" y="259"/>
                    </a:lnTo>
                    <a:lnTo>
                      <a:pt x="346" y="250"/>
                    </a:lnTo>
                    <a:lnTo>
                      <a:pt x="336" y="240"/>
                    </a:lnTo>
                    <a:lnTo>
                      <a:pt x="325" y="248"/>
                    </a:lnTo>
                    <a:lnTo>
                      <a:pt x="317" y="255"/>
                    </a:lnTo>
                    <a:lnTo>
                      <a:pt x="309" y="267"/>
                    </a:lnTo>
                    <a:lnTo>
                      <a:pt x="298" y="273"/>
                    </a:lnTo>
                    <a:lnTo>
                      <a:pt x="286" y="275"/>
                    </a:lnTo>
                    <a:lnTo>
                      <a:pt x="275" y="273"/>
                    </a:lnTo>
                    <a:lnTo>
                      <a:pt x="261" y="271"/>
                    </a:lnTo>
                    <a:lnTo>
                      <a:pt x="250" y="267"/>
                    </a:lnTo>
                    <a:lnTo>
                      <a:pt x="236" y="263"/>
                    </a:lnTo>
                    <a:lnTo>
                      <a:pt x="225" y="267"/>
                    </a:lnTo>
                    <a:lnTo>
                      <a:pt x="215" y="263"/>
                    </a:lnTo>
                    <a:lnTo>
                      <a:pt x="200" y="263"/>
                    </a:lnTo>
                    <a:lnTo>
                      <a:pt x="190" y="271"/>
                    </a:lnTo>
                    <a:lnTo>
                      <a:pt x="177" y="267"/>
                    </a:lnTo>
                    <a:lnTo>
                      <a:pt x="165" y="275"/>
                    </a:lnTo>
                    <a:lnTo>
                      <a:pt x="156" y="275"/>
                    </a:lnTo>
                    <a:lnTo>
                      <a:pt x="144" y="273"/>
                    </a:lnTo>
                    <a:lnTo>
                      <a:pt x="131" y="271"/>
                    </a:lnTo>
                    <a:lnTo>
                      <a:pt x="119" y="273"/>
                    </a:lnTo>
                    <a:lnTo>
                      <a:pt x="106" y="275"/>
                    </a:lnTo>
                    <a:lnTo>
                      <a:pt x="96" y="280"/>
                    </a:lnTo>
                    <a:lnTo>
                      <a:pt x="85" y="286"/>
                    </a:lnTo>
                    <a:lnTo>
                      <a:pt x="71" y="290"/>
                    </a:lnTo>
                    <a:lnTo>
                      <a:pt x="63" y="300"/>
                    </a:lnTo>
                    <a:lnTo>
                      <a:pt x="52" y="305"/>
                    </a:lnTo>
                    <a:lnTo>
                      <a:pt x="44" y="315"/>
                    </a:lnTo>
                    <a:lnTo>
                      <a:pt x="42" y="326"/>
                    </a:lnTo>
                    <a:lnTo>
                      <a:pt x="31" y="336"/>
                    </a:lnTo>
                    <a:lnTo>
                      <a:pt x="17" y="332"/>
                    </a:lnTo>
                    <a:lnTo>
                      <a:pt x="12" y="332"/>
                    </a:lnTo>
                    <a:lnTo>
                      <a:pt x="8" y="311"/>
                    </a:lnTo>
                    <a:lnTo>
                      <a:pt x="0" y="292"/>
                    </a:lnTo>
                    <a:lnTo>
                      <a:pt x="0" y="286"/>
                    </a:lnTo>
                    <a:lnTo>
                      <a:pt x="4" y="275"/>
                    </a:lnTo>
                    <a:lnTo>
                      <a:pt x="4" y="255"/>
                    </a:lnTo>
                    <a:lnTo>
                      <a:pt x="4" y="215"/>
                    </a:lnTo>
                    <a:lnTo>
                      <a:pt x="6" y="204"/>
                    </a:lnTo>
                    <a:lnTo>
                      <a:pt x="12" y="190"/>
                    </a:lnTo>
                    <a:lnTo>
                      <a:pt x="19" y="173"/>
                    </a:lnTo>
                    <a:lnTo>
                      <a:pt x="27" y="154"/>
                    </a:lnTo>
                    <a:lnTo>
                      <a:pt x="27" y="131"/>
                    </a:lnTo>
                    <a:lnTo>
                      <a:pt x="33" y="104"/>
                    </a:lnTo>
                    <a:lnTo>
                      <a:pt x="46" y="86"/>
                    </a:lnTo>
                    <a:lnTo>
                      <a:pt x="60" y="77"/>
                    </a:lnTo>
                    <a:lnTo>
                      <a:pt x="73" y="73"/>
                    </a:lnTo>
                    <a:lnTo>
                      <a:pt x="88" y="61"/>
                    </a:lnTo>
                    <a:lnTo>
                      <a:pt x="108" y="54"/>
                    </a:lnTo>
                    <a:lnTo>
                      <a:pt x="110" y="60"/>
                    </a:lnTo>
                    <a:lnTo>
                      <a:pt x="121" y="75"/>
                    </a:lnTo>
                    <a:lnTo>
                      <a:pt x="136" y="86"/>
                    </a:lnTo>
                    <a:lnTo>
                      <a:pt x="152" y="104"/>
                    </a:lnTo>
                    <a:lnTo>
                      <a:pt x="156" y="119"/>
                    </a:lnTo>
                    <a:lnTo>
                      <a:pt x="165" y="129"/>
                    </a:lnTo>
                    <a:lnTo>
                      <a:pt x="165" y="119"/>
                    </a:lnTo>
                    <a:lnTo>
                      <a:pt x="165" y="111"/>
                    </a:lnTo>
                    <a:lnTo>
                      <a:pt x="173" y="134"/>
                    </a:lnTo>
                    <a:lnTo>
                      <a:pt x="184" y="146"/>
                    </a:lnTo>
                    <a:lnTo>
                      <a:pt x="211" y="157"/>
                    </a:lnTo>
                    <a:lnTo>
                      <a:pt x="219" y="154"/>
                    </a:lnTo>
                    <a:lnTo>
                      <a:pt x="240" y="142"/>
                    </a:lnTo>
                    <a:lnTo>
                      <a:pt x="240" y="148"/>
                    </a:lnTo>
                    <a:lnTo>
                      <a:pt x="252" y="159"/>
                    </a:lnTo>
                    <a:lnTo>
                      <a:pt x="252" y="136"/>
                    </a:lnTo>
                    <a:lnTo>
                      <a:pt x="257" y="123"/>
                    </a:lnTo>
                    <a:lnTo>
                      <a:pt x="261" y="113"/>
                    </a:lnTo>
                    <a:lnTo>
                      <a:pt x="259" y="88"/>
                    </a:lnTo>
                    <a:lnTo>
                      <a:pt x="252" y="35"/>
                    </a:lnTo>
                    <a:lnTo>
                      <a:pt x="256" y="35"/>
                    </a:lnTo>
                    <a:lnTo>
                      <a:pt x="277" y="27"/>
                    </a:lnTo>
                    <a:lnTo>
                      <a:pt x="284" y="21"/>
                    </a:lnTo>
                    <a:lnTo>
                      <a:pt x="296" y="13"/>
                    </a:lnTo>
                    <a:lnTo>
                      <a:pt x="309" y="8"/>
                    </a:lnTo>
                    <a:lnTo>
                      <a:pt x="317" y="6"/>
                    </a:lnTo>
                    <a:lnTo>
                      <a:pt x="332" y="0"/>
                    </a:lnTo>
                    <a:lnTo>
                      <a:pt x="342" y="2"/>
                    </a:lnTo>
                    <a:lnTo>
                      <a:pt x="357" y="2"/>
                    </a:lnTo>
                    <a:lnTo>
                      <a:pt x="369" y="8"/>
                    </a:lnTo>
                    <a:lnTo>
                      <a:pt x="376" y="17"/>
                    </a:lnTo>
                    <a:lnTo>
                      <a:pt x="392" y="17"/>
                    </a:lnTo>
                    <a:lnTo>
                      <a:pt x="401" y="21"/>
                    </a:lnTo>
                    <a:lnTo>
                      <a:pt x="409" y="27"/>
                    </a:lnTo>
                    <a:lnTo>
                      <a:pt x="411" y="31"/>
                    </a:lnTo>
                    <a:lnTo>
                      <a:pt x="446" y="58"/>
                    </a:lnTo>
                    <a:lnTo>
                      <a:pt x="457" y="54"/>
                    </a:lnTo>
                    <a:lnTo>
                      <a:pt x="469" y="46"/>
                    </a:lnTo>
                    <a:lnTo>
                      <a:pt x="480" y="44"/>
                    </a:lnTo>
                    <a:lnTo>
                      <a:pt x="490" y="38"/>
                    </a:lnTo>
                    <a:lnTo>
                      <a:pt x="503" y="42"/>
                    </a:lnTo>
                    <a:lnTo>
                      <a:pt x="513" y="44"/>
                    </a:lnTo>
                    <a:lnTo>
                      <a:pt x="517" y="44"/>
                    </a:lnTo>
                    <a:lnTo>
                      <a:pt x="528" y="52"/>
                    </a:lnTo>
                    <a:lnTo>
                      <a:pt x="534" y="61"/>
                    </a:lnTo>
                    <a:lnTo>
                      <a:pt x="547" y="63"/>
                    </a:lnTo>
                    <a:lnTo>
                      <a:pt x="555" y="75"/>
                    </a:lnTo>
                    <a:lnTo>
                      <a:pt x="557" y="84"/>
                    </a:lnTo>
                    <a:lnTo>
                      <a:pt x="557" y="111"/>
                    </a:lnTo>
                    <a:lnTo>
                      <a:pt x="555" y="134"/>
                    </a:lnTo>
                    <a:lnTo>
                      <a:pt x="568" y="136"/>
                    </a:lnTo>
                    <a:lnTo>
                      <a:pt x="578" y="142"/>
                    </a:lnTo>
                    <a:lnTo>
                      <a:pt x="580" y="154"/>
                    </a:lnTo>
                    <a:lnTo>
                      <a:pt x="605" y="179"/>
                    </a:lnTo>
                    <a:lnTo>
                      <a:pt x="611" y="194"/>
                    </a:lnTo>
                    <a:lnTo>
                      <a:pt x="618" y="204"/>
                    </a:lnTo>
                    <a:lnTo>
                      <a:pt x="626" y="238"/>
                    </a:lnTo>
                    <a:close/>
                  </a:path>
                </a:pathLst>
              </a:custGeom>
              <a:solidFill>
                <a:srgbClr val="1D527F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grpSp>
            <p:nvGrpSpPr>
              <p:cNvPr id="105" name="Group 228">
                <a:extLst>
                  <a:ext uri="{FF2B5EF4-FFF2-40B4-BE49-F238E27FC236}">
                    <a16:creationId xmlns:a16="http://schemas.microsoft.com/office/drawing/2014/main" id="{E4ED7538-80CD-4DAA-A29F-1DE1760FC424}"/>
                  </a:ext>
                </a:extLst>
              </p:cNvPr>
              <p:cNvGrpSpPr/>
              <p:nvPr/>
            </p:nvGrpSpPr>
            <p:grpSpPr>
              <a:xfrm>
                <a:off x="5431362" y="2304381"/>
                <a:ext cx="701926" cy="523517"/>
                <a:chOff x="5431362" y="2304381"/>
                <a:chExt cx="701926" cy="523517"/>
              </a:xfrm>
              <a:solidFill>
                <a:srgbClr val="512D6D"/>
              </a:solidFill>
            </p:grpSpPr>
            <p:sp>
              <p:nvSpPr>
                <p:cNvPr id="150" name="Freeform 23">
                  <a:extLst>
                    <a:ext uri="{FF2B5EF4-FFF2-40B4-BE49-F238E27FC236}">
                      <a16:creationId xmlns:a16="http://schemas.microsoft.com/office/drawing/2014/main" id="{42927F0D-F2A4-41D0-BB36-ED890B0C82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93273" y="2716193"/>
                  <a:ext cx="40015" cy="48350"/>
                </a:xfrm>
                <a:custGeom>
                  <a:avLst/>
                  <a:gdLst>
                    <a:gd name="T0" fmla="*/ 2147483647 w 35"/>
                    <a:gd name="T1" fmla="*/ 2147483647 h 40"/>
                    <a:gd name="T2" fmla="*/ 2147483647 w 35"/>
                    <a:gd name="T3" fmla="*/ 2147483647 h 40"/>
                    <a:gd name="T4" fmla="*/ 2147483647 w 35"/>
                    <a:gd name="T5" fmla="*/ 2147483647 h 40"/>
                    <a:gd name="T6" fmla="*/ 2147483647 w 35"/>
                    <a:gd name="T7" fmla="*/ 2147483647 h 40"/>
                    <a:gd name="T8" fmla="*/ 2147483647 w 35"/>
                    <a:gd name="T9" fmla="*/ 0 h 40"/>
                    <a:gd name="T10" fmla="*/ 0 w 35"/>
                    <a:gd name="T11" fmla="*/ 2147483647 h 40"/>
                    <a:gd name="T12" fmla="*/ 2147483647 w 35"/>
                    <a:gd name="T13" fmla="*/ 2147483647 h 40"/>
                    <a:gd name="T14" fmla="*/ 2147483647 w 35"/>
                    <a:gd name="T15" fmla="*/ 2147483647 h 40"/>
                    <a:gd name="T16" fmla="*/ 2147483647 w 35"/>
                    <a:gd name="T17" fmla="*/ 2147483647 h 40"/>
                    <a:gd name="T18" fmla="*/ 2147483647 w 35"/>
                    <a:gd name="T19" fmla="*/ 2147483647 h 4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5"/>
                    <a:gd name="T31" fmla="*/ 0 h 40"/>
                    <a:gd name="T32" fmla="*/ 35 w 35"/>
                    <a:gd name="T33" fmla="*/ 40 h 4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5" h="40">
                      <a:moveTo>
                        <a:pt x="35" y="40"/>
                      </a:moveTo>
                      <a:lnTo>
                        <a:pt x="35" y="36"/>
                      </a:lnTo>
                      <a:lnTo>
                        <a:pt x="33" y="13"/>
                      </a:lnTo>
                      <a:lnTo>
                        <a:pt x="18" y="6"/>
                      </a:lnTo>
                      <a:lnTo>
                        <a:pt x="4" y="0"/>
                      </a:lnTo>
                      <a:lnTo>
                        <a:pt x="0" y="25"/>
                      </a:lnTo>
                      <a:lnTo>
                        <a:pt x="8" y="32"/>
                      </a:lnTo>
                      <a:lnTo>
                        <a:pt x="18" y="38"/>
                      </a:lnTo>
                      <a:lnTo>
                        <a:pt x="29" y="38"/>
                      </a:lnTo>
                      <a:lnTo>
                        <a:pt x="35" y="40"/>
                      </a:lnTo>
                      <a:close/>
                    </a:path>
                  </a:pathLst>
                </a:custGeom>
                <a:solidFill>
                  <a:srgbClr val="1D527F"/>
                </a:solidFill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51" name="Freeform 24">
                  <a:extLst>
                    <a:ext uri="{FF2B5EF4-FFF2-40B4-BE49-F238E27FC236}">
                      <a16:creationId xmlns:a16="http://schemas.microsoft.com/office/drawing/2014/main" id="{337A6F7C-83F7-434B-906A-E14B5D58A8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9790" y="2726196"/>
                  <a:ext cx="28344" cy="60021"/>
                </a:xfrm>
                <a:custGeom>
                  <a:avLst/>
                  <a:gdLst>
                    <a:gd name="T0" fmla="*/ 2147483647 w 19"/>
                    <a:gd name="T1" fmla="*/ 2147483647 h 55"/>
                    <a:gd name="T2" fmla="*/ 2147483647 w 19"/>
                    <a:gd name="T3" fmla="*/ 2147483647 h 55"/>
                    <a:gd name="T4" fmla="*/ 2147483647 w 19"/>
                    <a:gd name="T5" fmla="*/ 0 h 55"/>
                    <a:gd name="T6" fmla="*/ 2147483647 w 19"/>
                    <a:gd name="T7" fmla="*/ 2147483647 h 55"/>
                    <a:gd name="T8" fmla="*/ 2147483647 w 19"/>
                    <a:gd name="T9" fmla="*/ 2147483647 h 55"/>
                    <a:gd name="T10" fmla="*/ 2147483647 w 19"/>
                    <a:gd name="T11" fmla="*/ 2147483647 h 55"/>
                    <a:gd name="T12" fmla="*/ 2147483647 w 19"/>
                    <a:gd name="T13" fmla="*/ 2147483647 h 55"/>
                    <a:gd name="T14" fmla="*/ 2147483647 w 19"/>
                    <a:gd name="T15" fmla="*/ 2147483647 h 55"/>
                    <a:gd name="T16" fmla="*/ 2147483647 w 19"/>
                    <a:gd name="T17" fmla="*/ 2147483647 h 55"/>
                    <a:gd name="T18" fmla="*/ 2147483647 w 19"/>
                    <a:gd name="T19" fmla="*/ 2147483647 h 55"/>
                    <a:gd name="T20" fmla="*/ 2147483647 w 19"/>
                    <a:gd name="T21" fmla="*/ 2147483647 h 55"/>
                    <a:gd name="T22" fmla="*/ 2147483647 w 19"/>
                    <a:gd name="T23" fmla="*/ 2147483647 h 55"/>
                    <a:gd name="T24" fmla="*/ 2147483647 w 19"/>
                    <a:gd name="T25" fmla="*/ 2147483647 h 55"/>
                    <a:gd name="T26" fmla="*/ 2147483647 w 19"/>
                    <a:gd name="T27" fmla="*/ 2147483647 h 55"/>
                    <a:gd name="T28" fmla="*/ 2147483647 w 19"/>
                    <a:gd name="T29" fmla="*/ 2147483647 h 55"/>
                    <a:gd name="T30" fmla="*/ 2147483647 w 19"/>
                    <a:gd name="T31" fmla="*/ 2147483647 h 55"/>
                    <a:gd name="T32" fmla="*/ 0 w 19"/>
                    <a:gd name="T33" fmla="*/ 2147483647 h 55"/>
                    <a:gd name="T34" fmla="*/ 0 w 19"/>
                    <a:gd name="T35" fmla="*/ 2147483647 h 55"/>
                    <a:gd name="T36" fmla="*/ 0 w 19"/>
                    <a:gd name="T37" fmla="*/ 2147483647 h 55"/>
                    <a:gd name="T38" fmla="*/ 0 w 19"/>
                    <a:gd name="T39" fmla="*/ 2147483647 h 55"/>
                    <a:gd name="T40" fmla="*/ 0 w 19"/>
                    <a:gd name="T41" fmla="*/ 2147483647 h 55"/>
                    <a:gd name="T42" fmla="*/ 2147483647 w 19"/>
                    <a:gd name="T43" fmla="*/ 2147483647 h 55"/>
                    <a:gd name="T44" fmla="*/ 2147483647 w 19"/>
                    <a:gd name="T45" fmla="*/ 2147483647 h 55"/>
                    <a:gd name="T46" fmla="*/ 2147483647 w 19"/>
                    <a:gd name="T47" fmla="*/ 2147483647 h 55"/>
                    <a:gd name="T48" fmla="*/ 2147483647 w 19"/>
                    <a:gd name="T49" fmla="*/ 2147483647 h 55"/>
                    <a:gd name="T50" fmla="*/ 2147483647 w 19"/>
                    <a:gd name="T51" fmla="*/ 2147483647 h 55"/>
                    <a:gd name="T52" fmla="*/ 2147483647 w 19"/>
                    <a:gd name="T53" fmla="*/ 2147483647 h 55"/>
                    <a:gd name="T54" fmla="*/ 2147483647 w 19"/>
                    <a:gd name="T55" fmla="*/ 2147483647 h 55"/>
                    <a:gd name="T56" fmla="*/ 2147483647 w 19"/>
                    <a:gd name="T57" fmla="*/ 2147483647 h 55"/>
                    <a:gd name="T58" fmla="*/ 2147483647 w 19"/>
                    <a:gd name="T59" fmla="*/ 2147483647 h 55"/>
                    <a:gd name="T60" fmla="*/ 2147483647 w 19"/>
                    <a:gd name="T61" fmla="*/ 2147483647 h 55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9"/>
                    <a:gd name="T94" fmla="*/ 0 h 55"/>
                    <a:gd name="T95" fmla="*/ 19 w 19"/>
                    <a:gd name="T96" fmla="*/ 55 h 55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9" h="55">
                      <a:moveTo>
                        <a:pt x="12" y="15"/>
                      </a:moveTo>
                      <a:lnTo>
                        <a:pt x="12" y="3"/>
                      </a:ln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19" y="5"/>
                      </a:lnTo>
                      <a:lnTo>
                        <a:pt x="17" y="19"/>
                      </a:lnTo>
                      <a:lnTo>
                        <a:pt x="17" y="23"/>
                      </a:lnTo>
                      <a:lnTo>
                        <a:pt x="14" y="25"/>
                      </a:lnTo>
                      <a:lnTo>
                        <a:pt x="12" y="32"/>
                      </a:lnTo>
                      <a:lnTo>
                        <a:pt x="10" y="42"/>
                      </a:lnTo>
                      <a:lnTo>
                        <a:pt x="8" y="46"/>
                      </a:lnTo>
                      <a:lnTo>
                        <a:pt x="6" y="55"/>
                      </a:lnTo>
                      <a:lnTo>
                        <a:pt x="4" y="55"/>
                      </a:lnTo>
                      <a:lnTo>
                        <a:pt x="2" y="53"/>
                      </a:lnTo>
                      <a:lnTo>
                        <a:pt x="2" y="48"/>
                      </a:lnTo>
                      <a:lnTo>
                        <a:pt x="2" y="46"/>
                      </a:lnTo>
                      <a:lnTo>
                        <a:pt x="0" y="46"/>
                      </a:lnTo>
                      <a:lnTo>
                        <a:pt x="0" y="42"/>
                      </a:lnTo>
                      <a:lnTo>
                        <a:pt x="0" y="38"/>
                      </a:lnTo>
                      <a:lnTo>
                        <a:pt x="0" y="36"/>
                      </a:lnTo>
                      <a:lnTo>
                        <a:pt x="2" y="32"/>
                      </a:lnTo>
                      <a:lnTo>
                        <a:pt x="4" y="28"/>
                      </a:lnTo>
                      <a:lnTo>
                        <a:pt x="4" y="25"/>
                      </a:lnTo>
                      <a:lnTo>
                        <a:pt x="4" y="23"/>
                      </a:lnTo>
                      <a:lnTo>
                        <a:pt x="6" y="19"/>
                      </a:lnTo>
                      <a:lnTo>
                        <a:pt x="8" y="19"/>
                      </a:lnTo>
                      <a:lnTo>
                        <a:pt x="8" y="15"/>
                      </a:lnTo>
                      <a:lnTo>
                        <a:pt x="10" y="15"/>
                      </a:lnTo>
                      <a:lnTo>
                        <a:pt x="12" y="15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52" name="Freeform 25">
                  <a:extLst>
                    <a:ext uri="{FF2B5EF4-FFF2-40B4-BE49-F238E27FC236}">
                      <a16:creationId xmlns:a16="http://schemas.microsoft.com/office/drawing/2014/main" id="{2F561E3C-0E6F-42B3-B121-86DE7B81ED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9790" y="2726196"/>
                  <a:ext cx="35013" cy="70025"/>
                </a:xfrm>
                <a:custGeom>
                  <a:avLst/>
                  <a:gdLst>
                    <a:gd name="T0" fmla="*/ 2147483647 w 29"/>
                    <a:gd name="T1" fmla="*/ 2147483647 h 65"/>
                    <a:gd name="T2" fmla="*/ 2147483647 w 29"/>
                    <a:gd name="T3" fmla="*/ 2147483647 h 65"/>
                    <a:gd name="T4" fmla="*/ 2147483647 w 29"/>
                    <a:gd name="T5" fmla="*/ 0 h 65"/>
                    <a:gd name="T6" fmla="*/ 2147483647 w 29"/>
                    <a:gd name="T7" fmla="*/ 2147483647 h 65"/>
                    <a:gd name="T8" fmla="*/ 2147483647 w 29"/>
                    <a:gd name="T9" fmla="*/ 2147483647 h 65"/>
                    <a:gd name="T10" fmla="*/ 2147483647 w 29"/>
                    <a:gd name="T11" fmla="*/ 2147483647 h 65"/>
                    <a:gd name="T12" fmla="*/ 2147483647 w 29"/>
                    <a:gd name="T13" fmla="*/ 2147483647 h 65"/>
                    <a:gd name="T14" fmla="*/ 2147483647 w 29"/>
                    <a:gd name="T15" fmla="*/ 2147483647 h 65"/>
                    <a:gd name="T16" fmla="*/ 2147483647 w 29"/>
                    <a:gd name="T17" fmla="*/ 2147483647 h 65"/>
                    <a:gd name="T18" fmla="*/ 2147483647 w 29"/>
                    <a:gd name="T19" fmla="*/ 2147483647 h 65"/>
                    <a:gd name="T20" fmla="*/ 2147483647 w 29"/>
                    <a:gd name="T21" fmla="*/ 2147483647 h 65"/>
                    <a:gd name="T22" fmla="*/ 2147483647 w 29"/>
                    <a:gd name="T23" fmla="*/ 2147483647 h 65"/>
                    <a:gd name="T24" fmla="*/ 2147483647 w 29"/>
                    <a:gd name="T25" fmla="*/ 2147483647 h 65"/>
                    <a:gd name="T26" fmla="*/ 2147483647 w 29"/>
                    <a:gd name="T27" fmla="*/ 2147483647 h 65"/>
                    <a:gd name="T28" fmla="*/ 2147483647 w 29"/>
                    <a:gd name="T29" fmla="*/ 2147483647 h 65"/>
                    <a:gd name="T30" fmla="*/ 2147483647 w 29"/>
                    <a:gd name="T31" fmla="*/ 2147483647 h 65"/>
                    <a:gd name="T32" fmla="*/ 0 w 29"/>
                    <a:gd name="T33" fmla="*/ 2147483647 h 65"/>
                    <a:gd name="T34" fmla="*/ 0 w 29"/>
                    <a:gd name="T35" fmla="*/ 2147483647 h 65"/>
                    <a:gd name="T36" fmla="*/ 0 w 29"/>
                    <a:gd name="T37" fmla="*/ 2147483647 h 65"/>
                    <a:gd name="T38" fmla="*/ 0 w 29"/>
                    <a:gd name="T39" fmla="*/ 2147483647 h 65"/>
                    <a:gd name="T40" fmla="*/ 0 w 29"/>
                    <a:gd name="T41" fmla="*/ 2147483647 h 65"/>
                    <a:gd name="T42" fmla="*/ 2147483647 w 29"/>
                    <a:gd name="T43" fmla="*/ 2147483647 h 65"/>
                    <a:gd name="T44" fmla="*/ 2147483647 w 29"/>
                    <a:gd name="T45" fmla="*/ 2147483647 h 65"/>
                    <a:gd name="T46" fmla="*/ 2147483647 w 29"/>
                    <a:gd name="T47" fmla="*/ 2147483647 h 65"/>
                    <a:gd name="T48" fmla="*/ 2147483647 w 29"/>
                    <a:gd name="T49" fmla="*/ 2147483647 h 65"/>
                    <a:gd name="T50" fmla="*/ 2147483647 w 29"/>
                    <a:gd name="T51" fmla="*/ 2147483647 h 65"/>
                    <a:gd name="T52" fmla="*/ 2147483647 w 29"/>
                    <a:gd name="T53" fmla="*/ 2147483647 h 65"/>
                    <a:gd name="T54" fmla="*/ 2147483647 w 29"/>
                    <a:gd name="T55" fmla="*/ 2147483647 h 65"/>
                    <a:gd name="T56" fmla="*/ 2147483647 w 29"/>
                    <a:gd name="T57" fmla="*/ 2147483647 h 65"/>
                    <a:gd name="T58" fmla="*/ 2147483647 w 29"/>
                    <a:gd name="T59" fmla="*/ 2147483647 h 65"/>
                    <a:gd name="T60" fmla="*/ 2147483647 w 29"/>
                    <a:gd name="T61" fmla="*/ 2147483647 h 65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9"/>
                    <a:gd name="T94" fmla="*/ 0 h 65"/>
                    <a:gd name="T95" fmla="*/ 29 w 29"/>
                    <a:gd name="T96" fmla="*/ 65 h 65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9" h="65">
                      <a:moveTo>
                        <a:pt x="17" y="17"/>
                      </a:moveTo>
                      <a:lnTo>
                        <a:pt x="17" y="3"/>
                      </a:lnTo>
                      <a:lnTo>
                        <a:pt x="23" y="0"/>
                      </a:lnTo>
                      <a:lnTo>
                        <a:pt x="25" y="1"/>
                      </a:lnTo>
                      <a:lnTo>
                        <a:pt x="29" y="7"/>
                      </a:lnTo>
                      <a:lnTo>
                        <a:pt x="25" y="23"/>
                      </a:lnTo>
                      <a:lnTo>
                        <a:pt x="25" y="26"/>
                      </a:lnTo>
                      <a:lnTo>
                        <a:pt x="21" y="30"/>
                      </a:lnTo>
                      <a:lnTo>
                        <a:pt x="17" y="38"/>
                      </a:lnTo>
                      <a:lnTo>
                        <a:pt x="14" y="48"/>
                      </a:lnTo>
                      <a:lnTo>
                        <a:pt x="12" y="53"/>
                      </a:lnTo>
                      <a:lnTo>
                        <a:pt x="6" y="65"/>
                      </a:lnTo>
                      <a:lnTo>
                        <a:pt x="2" y="63"/>
                      </a:lnTo>
                      <a:lnTo>
                        <a:pt x="2" y="55"/>
                      </a:lnTo>
                      <a:lnTo>
                        <a:pt x="2" y="53"/>
                      </a:lnTo>
                      <a:lnTo>
                        <a:pt x="0" y="53"/>
                      </a:lnTo>
                      <a:lnTo>
                        <a:pt x="0" y="49"/>
                      </a:lnTo>
                      <a:lnTo>
                        <a:pt x="0" y="48"/>
                      </a:lnTo>
                      <a:lnTo>
                        <a:pt x="0" y="44"/>
                      </a:lnTo>
                      <a:lnTo>
                        <a:pt x="0" y="42"/>
                      </a:lnTo>
                      <a:lnTo>
                        <a:pt x="2" y="40"/>
                      </a:lnTo>
                      <a:lnTo>
                        <a:pt x="2" y="38"/>
                      </a:lnTo>
                      <a:lnTo>
                        <a:pt x="6" y="32"/>
                      </a:lnTo>
                      <a:lnTo>
                        <a:pt x="6" y="30"/>
                      </a:lnTo>
                      <a:lnTo>
                        <a:pt x="6" y="26"/>
                      </a:lnTo>
                      <a:lnTo>
                        <a:pt x="10" y="23"/>
                      </a:lnTo>
                      <a:lnTo>
                        <a:pt x="12" y="23"/>
                      </a:lnTo>
                      <a:lnTo>
                        <a:pt x="12" y="17"/>
                      </a:lnTo>
                      <a:lnTo>
                        <a:pt x="14" y="17"/>
                      </a:lnTo>
                      <a:lnTo>
                        <a:pt x="17" y="17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53" name="Freeform 26">
                  <a:extLst>
                    <a:ext uri="{FF2B5EF4-FFF2-40B4-BE49-F238E27FC236}">
                      <a16:creationId xmlns:a16="http://schemas.microsoft.com/office/drawing/2014/main" id="{3A2573BB-F424-4673-880E-21A790C196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1425" y="2652837"/>
                  <a:ext cx="116710" cy="93366"/>
                </a:xfrm>
                <a:custGeom>
                  <a:avLst/>
                  <a:gdLst>
                    <a:gd name="T0" fmla="*/ 2147483647 w 96"/>
                    <a:gd name="T1" fmla="*/ 2147483647 h 87"/>
                    <a:gd name="T2" fmla="*/ 2147483647 w 96"/>
                    <a:gd name="T3" fmla="*/ 2147483647 h 87"/>
                    <a:gd name="T4" fmla="*/ 2147483647 w 96"/>
                    <a:gd name="T5" fmla="*/ 2147483647 h 87"/>
                    <a:gd name="T6" fmla="*/ 2147483647 w 96"/>
                    <a:gd name="T7" fmla="*/ 2147483647 h 87"/>
                    <a:gd name="T8" fmla="*/ 2147483647 w 96"/>
                    <a:gd name="T9" fmla="*/ 2147483647 h 87"/>
                    <a:gd name="T10" fmla="*/ 2147483647 w 96"/>
                    <a:gd name="T11" fmla="*/ 2147483647 h 87"/>
                    <a:gd name="T12" fmla="*/ 2147483647 w 96"/>
                    <a:gd name="T13" fmla="*/ 2147483647 h 87"/>
                    <a:gd name="T14" fmla="*/ 2147483647 w 96"/>
                    <a:gd name="T15" fmla="*/ 2147483647 h 87"/>
                    <a:gd name="T16" fmla="*/ 2147483647 w 96"/>
                    <a:gd name="T17" fmla="*/ 2147483647 h 87"/>
                    <a:gd name="T18" fmla="*/ 2147483647 w 96"/>
                    <a:gd name="T19" fmla="*/ 2147483647 h 87"/>
                    <a:gd name="T20" fmla="*/ 2147483647 w 96"/>
                    <a:gd name="T21" fmla="*/ 2147483647 h 87"/>
                    <a:gd name="T22" fmla="*/ 2147483647 w 96"/>
                    <a:gd name="T23" fmla="*/ 2147483647 h 87"/>
                    <a:gd name="T24" fmla="*/ 2147483647 w 96"/>
                    <a:gd name="T25" fmla="*/ 2147483647 h 87"/>
                    <a:gd name="T26" fmla="*/ 2147483647 w 96"/>
                    <a:gd name="T27" fmla="*/ 2147483647 h 87"/>
                    <a:gd name="T28" fmla="*/ 2147483647 w 96"/>
                    <a:gd name="T29" fmla="*/ 2147483647 h 87"/>
                    <a:gd name="T30" fmla="*/ 2147483647 w 96"/>
                    <a:gd name="T31" fmla="*/ 2147483647 h 87"/>
                    <a:gd name="T32" fmla="*/ 2147483647 w 96"/>
                    <a:gd name="T33" fmla="*/ 2147483647 h 87"/>
                    <a:gd name="T34" fmla="*/ 2147483647 w 96"/>
                    <a:gd name="T35" fmla="*/ 2147483647 h 87"/>
                    <a:gd name="T36" fmla="*/ 2147483647 w 96"/>
                    <a:gd name="T37" fmla="*/ 2147483647 h 87"/>
                    <a:gd name="T38" fmla="*/ 2147483647 w 96"/>
                    <a:gd name="T39" fmla="*/ 2147483647 h 87"/>
                    <a:gd name="T40" fmla="*/ 2147483647 w 96"/>
                    <a:gd name="T41" fmla="*/ 2147483647 h 87"/>
                    <a:gd name="T42" fmla="*/ 2147483647 w 96"/>
                    <a:gd name="T43" fmla="*/ 2147483647 h 87"/>
                    <a:gd name="T44" fmla="*/ 2147483647 w 96"/>
                    <a:gd name="T45" fmla="*/ 2147483647 h 87"/>
                    <a:gd name="T46" fmla="*/ 2147483647 w 96"/>
                    <a:gd name="T47" fmla="*/ 2147483647 h 87"/>
                    <a:gd name="T48" fmla="*/ 2147483647 w 96"/>
                    <a:gd name="T49" fmla="*/ 2147483647 h 87"/>
                    <a:gd name="T50" fmla="*/ 2147483647 w 96"/>
                    <a:gd name="T51" fmla="*/ 2147483647 h 87"/>
                    <a:gd name="T52" fmla="*/ 2147483647 w 96"/>
                    <a:gd name="T53" fmla="*/ 2147483647 h 87"/>
                    <a:gd name="T54" fmla="*/ 2147483647 w 96"/>
                    <a:gd name="T55" fmla="*/ 2147483647 h 87"/>
                    <a:gd name="T56" fmla="*/ 2147483647 w 96"/>
                    <a:gd name="T57" fmla="*/ 2147483647 h 87"/>
                    <a:gd name="T58" fmla="*/ 2147483647 w 96"/>
                    <a:gd name="T59" fmla="*/ 2147483647 h 87"/>
                    <a:gd name="T60" fmla="*/ 0 w 96"/>
                    <a:gd name="T61" fmla="*/ 2147483647 h 87"/>
                    <a:gd name="T62" fmla="*/ 0 w 96"/>
                    <a:gd name="T63" fmla="*/ 2147483647 h 87"/>
                    <a:gd name="T64" fmla="*/ 2147483647 w 96"/>
                    <a:gd name="T65" fmla="*/ 2147483647 h 87"/>
                    <a:gd name="T66" fmla="*/ 2147483647 w 96"/>
                    <a:gd name="T67" fmla="*/ 2147483647 h 87"/>
                    <a:gd name="T68" fmla="*/ 2147483647 w 96"/>
                    <a:gd name="T69" fmla="*/ 2147483647 h 8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6"/>
                    <a:gd name="T106" fmla="*/ 0 h 87"/>
                    <a:gd name="T107" fmla="*/ 96 w 96"/>
                    <a:gd name="T108" fmla="*/ 87 h 8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6" h="87">
                      <a:moveTo>
                        <a:pt x="25" y="10"/>
                      </a:moveTo>
                      <a:lnTo>
                        <a:pt x="33" y="4"/>
                      </a:lnTo>
                      <a:lnTo>
                        <a:pt x="37" y="4"/>
                      </a:lnTo>
                      <a:lnTo>
                        <a:pt x="44" y="2"/>
                      </a:lnTo>
                      <a:lnTo>
                        <a:pt x="54" y="2"/>
                      </a:lnTo>
                      <a:lnTo>
                        <a:pt x="54" y="4"/>
                      </a:lnTo>
                      <a:lnTo>
                        <a:pt x="62" y="8"/>
                      </a:lnTo>
                      <a:lnTo>
                        <a:pt x="62" y="10"/>
                      </a:lnTo>
                      <a:lnTo>
                        <a:pt x="64" y="12"/>
                      </a:lnTo>
                      <a:lnTo>
                        <a:pt x="68" y="12"/>
                      </a:lnTo>
                      <a:lnTo>
                        <a:pt x="71" y="12"/>
                      </a:lnTo>
                      <a:lnTo>
                        <a:pt x="71" y="2"/>
                      </a:lnTo>
                      <a:lnTo>
                        <a:pt x="75" y="0"/>
                      </a:lnTo>
                      <a:lnTo>
                        <a:pt x="77" y="2"/>
                      </a:lnTo>
                      <a:lnTo>
                        <a:pt x="81" y="12"/>
                      </a:lnTo>
                      <a:lnTo>
                        <a:pt x="81" y="14"/>
                      </a:lnTo>
                      <a:lnTo>
                        <a:pt x="85" y="18"/>
                      </a:lnTo>
                      <a:lnTo>
                        <a:pt x="85" y="25"/>
                      </a:lnTo>
                      <a:lnTo>
                        <a:pt x="81" y="25"/>
                      </a:lnTo>
                      <a:lnTo>
                        <a:pt x="81" y="33"/>
                      </a:lnTo>
                      <a:lnTo>
                        <a:pt x="85" y="37"/>
                      </a:lnTo>
                      <a:lnTo>
                        <a:pt x="87" y="43"/>
                      </a:lnTo>
                      <a:lnTo>
                        <a:pt x="87" y="45"/>
                      </a:lnTo>
                      <a:lnTo>
                        <a:pt x="87" y="48"/>
                      </a:lnTo>
                      <a:lnTo>
                        <a:pt x="96" y="50"/>
                      </a:lnTo>
                      <a:lnTo>
                        <a:pt x="96" y="52"/>
                      </a:lnTo>
                      <a:lnTo>
                        <a:pt x="89" y="52"/>
                      </a:lnTo>
                      <a:lnTo>
                        <a:pt x="87" y="66"/>
                      </a:lnTo>
                      <a:lnTo>
                        <a:pt x="87" y="77"/>
                      </a:lnTo>
                      <a:lnTo>
                        <a:pt x="87" y="81"/>
                      </a:lnTo>
                      <a:lnTo>
                        <a:pt x="81" y="81"/>
                      </a:lnTo>
                      <a:lnTo>
                        <a:pt x="75" y="85"/>
                      </a:lnTo>
                      <a:lnTo>
                        <a:pt x="71" y="85"/>
                      </a:lnTo>
                      <a:lnTo>
                        <a:pt x="71" y="87"/>
                      </a:lnTo>
                      <a:lnTo>
                        <a:pt x="64" y="87"/>
                      </a:lnTo>
                      <a:lnTo>
                        <a:pt x="56" y="87"/>
                      </a:lnTo>
                      <a:lnTo>
                        <a:pt x="56" y="85"/>
                      </a:lnTo>
                      <a:lnTo>
                        <a:pt x="52" y="85"/>
                      </a:lnTo>
                      <a:lnTo>
                        <a:pt x="44" y="77"/>
                      </a:lnTo>
                      <a:lnTo>
                        <a:pt x="39" y="77"/>
                      </a:lnTo>
                      <a:lnTo>
                        <a:pt x="33" y="77"/>
                      </a:lnTo>
                      <a:lnTo>
                        <a:pt x="29" y="77"/>
                      </a:lnTo>
                      <a:lnTo>
                        <a:pt x="29" y="73"/>
                      </a:lnTo>
                      <a:lnTo>
                        <a:pt x="29" y="70"/>
                      </a:lnTo>
                      <a:lnTo>
                        <a:pt x="33" y="70"/>
                      </a:lnTo>
                      <a:lnTo>
                        <a:pt x="33" y="66"/>
                      </a:lnTo>
                      <a:lnTo>
                        <a:pt x="29" y="66"/>
                      </a:lnTo>
                      <a:lnTo>
                        <a:pt x="21" y="60"/>
                      </a:lnTo>
                      <a:lnTo>
                        <a:pt x="20" y="60"/>
                      </a:lnTo>
                      <a:lnTo>
                        <a:pt x="12" y="56"/>
                      </a:lnTo>
                      <a:lnTo>
                        <a:pt x="12" y="52"/>
                      </a:lnTo>
                      <a:lnTo>
                        <a:pt x="12" y="45"/>
                      </a:lnTo>
                      <a:lnTo>
                        <a:pt x="4" y="41"/>
                      </a:lnTo>
                      <a:lnTo>
                        <a:pt x="4" y="37"/>
                      </a:lnTo>
                      <a:lnTo>
                        <a:pt x="4" y="35"/>
                      </a:lnTo>
                      <a:lnTo>
                        <a:pt x="4" y="33"/>
                      </a:lnTo>
                      <a:lnTo>
                        <a:pt x="4" y="29"/>
                      </a:lnTo>
                      <a:lnTo>
                        <a:pt x="0" y="22"/>
                      </a:lnTo>
                      <a:lnTo>
                        <a:pt x="4" y="22"/>
                      </a:lnTo>
                      <a:lnTo>
                        <a:pt x="4" y="18"/>
                      </a:lnTo>
                      <a:lnTo>
                        <a:pt x="0" y="18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8" y="10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20" y="14"/>
                      </a:ln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1D527F"/>
                </a:solidFill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54" name="Freeform 27">
                  <a:extLst>
                    <a:ext uri="{FF2B5EF4-FFF2-40B4-BE49-F238E27FC236}">
                      <a16:creationId xmlns:a16="http://schemas.microsoft.com/office/drawing/2014/main" id="{8E8B9387-A705-4A95-B718-F3EB0C3738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24804" y="2761208"/>
                  <a:ext cx="80030" cy="58354"/>
                </a:xfrm>
                <a:custGeom>
                  <a:avLst/>
                  <a:gdLst>
                    <a:gd name="T0" fmla="*/ 2147483647 w 67"/>
                    <a:gd name="T1" fmla="*/ 0 h 52"/>
                    <a:gd name="T2" fmla="*/ 2147483647 w 67"/>
                    <a:gd name="T3" fmla="*/ 0 h 52"/>
                    <a:gd name="T4" fmla="*/ 2147483647 w 67"/>
                    <a:gd name="T5" fmla="*/ 2147483647 h 52"/>
                    <a:gd name="T6" fmla="*/ 2147483647 w 67"/>
                    <a:gd name="T7" fmla="*/ 2147483647 h 52"/>
                    <a:gd name="T8" fmla="*/ 2147483647 w 67"/>
                    <a:gd name="T9" fmla="*/ 2147483647 h 52"/>
                    <a:gd name="T10" fmla="*/ 2147483647 w 67"/>
                    <a:gd name="T11" fmla="*/ 2147483647 h 52"/>
                    <a:gd name="T12" fmla="*/ 2147483647 w 67"/>
                    <a:gd name="T13" fmla="*/ 2147483647 h 52"/>
                    <a:gd name="T14" fmla="*/ 2147483647 w 67"/>
                    <a:gd name="T15" fmla="*/ 2147483647 h 52"/>
                    <a:gd name="T16" fmla="*/ 2147483647 w 67"/>
                    <a:gd name="T17" fmla="*/ 2147483647 h 52"/>
                    <a:gd name="T18" fmla="*/ 2147483647 w 67"/>
                    <a:gd name="T19" fmla="*/ 2147483647 h 52"/>
                    <a:gd name="T20" fmla="*/ 2147483647 w 67"/>
                    <a:gd name="T21" fmla="*/ 2147483647 h 52"/>
                    <a:gd name="T22" fmla="*/ 2147483647 w 67"/>
                    <a:gd name="T23" fmla="*/ 2147483647 h 52"/>
                    <a:gd name="T24" fmla="*/ 2147483647 w 67"/>
                    <a:gd name="T25" fmla="*/ 2147483647 h 52"/>
                    <a:gd name="T26" fmla="*/ 2147483647 w 67"/>
                    <a:gd name="T27" fmla="*/ 2147483647 h 52"/>
                    <a:gd name="T28" fmla="*/ 2147483647 w 67"/>
                    <a:gd name="T29" fmla="*/ 2147483647 h 52"/>
                    <a:gd name="T30" fmla="*/ 2147483647 w 67"/>
                    <a:gd name="T31" fmla="*/ 2147483647 h 52"/>
                    <a:gd name="T32" fmla="*/ 2147483647 w 67"/>
                    <a:gd name="T33" fmla="*/ 2147483647 h 52"/>
                    <a:gd name="T34" fmla="*/ 2147483647 w 67"/>
                    <a:gd name="T35" fmla="*/ 2147483647 h 52"/>
                    <a:gd name="T36" fmla="*/ 2147483647 w 67"/>
                    <a:gd name="T37" fmla="*/ 2147483647 h 52"/>
                    <a:gd name="T38" fmla="*/ 2147483647 w 67"/>
                    <a:gd name="T39" fmla="*/ 2147483647 h 52"/>
                    <a:gd name="T40" fmla="*/ 2147483647 w 67"/>
                    <a:gd name="T41" fmla="*/ 2147483647 h 52"/>
                    <a:gd name="T42" fmla="*/ 2147483647 w 67"/>
                    <a:gd name="T43" fmla="*/ 2147483647 h 52"/>
                    <a:gd name="T44" fmla="*/ 2147483647 w 67"/>
                    <a:gd name="T45" fmla="*/ 2147483647 h 52"/>
                    <a:gd name="T46" fmla="*/ 2147483647 w 67"/>
                    <a:gd name="T47" fmla="*/ 2147483647 h 52"/>
                    <a:gd name="T48" fmla="*/ 2147483647 w 67"/>
                    <a:gd name="T49" fmla="*/ 2147483647 h 52"/>
                    <a:gd name="T50" fmla="*/ 2147483647 w 67"/>
                    <a:gd name="T51" fmla="*/ 2147483647 h 52"/>
                    <a:gd name="T52" fmla="*/ 2147483647 w 67"/>
                    <a:gd name="T53" fmla="*/ 2147483647 h 52"/>
                    <a:gd name="T54" fmla="*/ 2147483647 w 67"/>
                    <a:gd name="T55" fmla="*/ 2147483647 h 52"/>
                    <a:gd name="T56" fmla="*/ 2147483647 w 67"/>
                    <a:gd name="T57" fmla="*/ 2147483647 h 52"/>
                    <a:gd name="T58" fmla="*/ 2147483647 w 67"/>
                    <a:gd name="T59" fmla="*/ 2147483647 h 52"/>
                    <a:gd name="T60" fmla="*/ 2147483647 w 67"/>
                    <a:gd name="T61" fmla="*/ 2147483647 h 52"/>
                    <a:gd name="T62" fmla="*/ 2147483647 w 67"/>
                    <a:gd name="T63" fmla="*/ 2147483647 h 52"/>
                    <a:gd name="T64" fmla="*/ 2147483647 w 67"/>
                    <a:gd name="T65" fmla="*/ 2147483647 h 52"/>
                    <a:gd name="T66" fmla="*/ 2147483647 w 67"/>
                    <a:gd name="T67" fmla="*/ 2147483647 h 52"/>
                    <a:gd name="T68" fmla="*/ 2147483647 w 67"/>
                    <a:gd name="T69" fmla="*/ 2147483647 h 52"/>
                    <a:gd name="T70" fmla="*/ 2147483647 w 67"/>
                    <a:gd name="T71" fmla="*/ 2147483647 h 52"/>
                    <a:gd name="T72" fmla="*/ 2147483647 w 67"/>
                    <a:gd name="T73" fmla="*/ 2147483647 h 52"/>
                    <a:gd name="T74" fmla="*/ 2147483647 w 67"/>
                    <a:gd name="T75" fmla="*/ 2147483647 h 52"/>
                    <a:gd name="T76" fmla="*/ 2147483647 w 67"/>
                    <a:gd name="T77" fmla="*/ 2147483647 h 52"/>
                    <a:gd name="T78" fmla="*/ 2147483647 w 67"/>
                    <a:gd name="T79" fmla="*/ 2147483647 h 52"/>
                    <a:gd name="T80" fmla="*/ 2147483647 w 67"/>
                    <a:gd name="T81" fmla="*/ 2147483647 h 52"/>
                    <a:gd name="T82" fmla="*/ 2147483647 w 67"/>
                    <a:gd name="T83" fmla="*/ 2147483647 h 52"/>
                    <a:gd name="T84" fmla="*/ 2147483647 w 67"/>
                    <a:gd name="T85" fmla="*/ 2147483647 h 52"/>
                    <a:gd name="T86" fmla="*/ 2147483647 w 67"/>
                    <a:gd name="T87" fmla="*/ 2147483647 h 52"/>
                    <a:gd name="T88" fmla="*/ 2147483647 w 67"/>
                    <a:gd name="T89" fmla="*/ 2147483647 h 52"/>
                    <a:gd name="T90" fmla="*/ 0 w 67"/>
                    <a:gd name="T91" fmla="*/ 2147483647 h 52"/>
                    <a:gd name="T92" fmla="*/ 0 w 67"/>
                    <a:gd name="T93" fmla="*/ 2147483647 h 52"/>
                    <a:gd name="T94" fmla="*/ 2147483647 w 67"/>
                    <a:gd name="T95" fmla="*/ 2147483647 h 52"/>
                    <a:gd name="T96" fmla="*/ 2147483647 w 67"/>
                    <a:gd name="T97" fmla="*/ 2147483647 h 52"/>
                    <a:gd name="T98" fmla="*/ 2147483647 w 67"/>
                    <a:gd name="T99" fmla="*/ 2147483647 h 52"/>
                    <a:gd name="T100" fmla="*/ 0 w 67"/>
                    <a:gd name="T101" fmla="*/ 2147483647 h 52"/>
                    <a:gd name="T102" fmla="*/ 0 w 67"/>
                    <a:gd name="T103" fmla="*/ 2147483647 h 52"/>
                    <a:gd name="T104" fmla="*/ 2147483647 w 67"/>
                    <a:gd name="T105" fmla="*/ 2147483647 h 52"/>
                    <a:gd name="T106" fmla="*/ 2147483647 w 67"/>
                    <a:gd name="T107" fmla="*/ 2147483647 h 52"/>
                    <a:gd name="T108" fmla="*/ 2147483647 w 67"/>
                    <a:gd name="T109" fmla="*/ 2147483647 h 52"/>
                    <a:gd name="T110" fmla="*/ 2147483647 w 67"/>
                    <a:gd name="T111" fmla="*/ 0 h 5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67"/>
                    <a:gd name="T169" fmla="*/ 0 h 52"/>
                    <a:gd name="T170" fmla="*/ 67 w 67"/>
                    <a:gd name="T171" fmla="*/ 52 h 5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67" h="52">
                      <a:moveTo>
                        <a:pt x="19" y="0"/>
                      </a:moveTo>
                      <a:lnTo>
                        <a:pt x="23" y="0"/>
                      </a:lnTo>
                      <a:lnTo>
                        <a:pt x="23" y="2"/>
                      </a:lnTo>
                      <a:lnTo>
                        <a:pt x="25" y="8"/>
                      </a:lnTo>
                      <a:lnTo>
                        <a:pt x="31" y="10"/>
                      </a:lnTo>
                      <a:lnTo>
                        <a:pt x="34" y="16"/>
                      </a:lnTo>
                      <a:lnTo>
                        <a:pt x="38" y="17"/>
                      </a:lnTo>
                      <a:lnTo>
                        <a:pt x="42" y="21"/>
                      </a:lnTo>
                      <a:lnTo>
                        <a:pt x="42" y="16"/>
                      </a:lnTo>
                      <a:lnTo>
                        <a:pt x="50" y="16"/>
                      </a:lnTo>
                      <a:lnTo>
                        <a:pt x="50" y="12"/>
                      </a:lnTo>
                      <a:lnTo>
                        <a:pt x="52" y="10"/>
                      </a:lnTo>
                      <a:lnTo>
                        <a:pt x="54" y="12"/>
                      </a:lnTo>
                      <a:lnTo>
                        <a:pt x="54" y="16"/>
                      </a:lnTo>
                      <a:lnTo>
                        <a:pt x="56" y="16"/>
                      </a:lnTo>
                      <a:lnTo>
                        <a:pt x="56" y="17"/>
                      </a:lnTo>
                      <a:lnTo>
                        <a:pt x="56" y="21"/>
                      </a:lnTo>
                      <a:lnTo>
                        <a:pt x="59" y="21"/>
                      </a:lnTo>
                      <a:lnTo>
                        <a:pt x="56" y="21"/>
                      </a:lnTo>
                      <a:lnTo>
                        <a:pt x="59" y="23"/>
                      </a:lnTo>
                      <a:lnTo>
                        <a:pt x="59" y="27"/>
                      </a:lnTo>
                      <a:lnTo>
                        <a:pt x="61" y="27"/>
                      </a:lnTo>
                      <a:lnTo>
                        <a:pt x="65" y="33"/>
                      </a:lnTo>
                      <a:lnTo>
                        <a:pt x="65" y="35"/>
                      </a:lnTo>
                      <a:lnTo>
                        <a:pt x="65" y="42"/>
                      </a:lnTo>
                      <a:lnTo>
                        <a:pt x="67" y="42"/>
                      </a:lnTo>
                      <a:lnTo>
                        <a:pt x="67" y="46"/>
                      </a:lnTo>
                      <a:lnTo>
                        <a:pt x="61" y="48"/>
                      </a:lnTo>
                      <a:lnTo>
                        <a:pt x="59" y="48"/>
                      </a:lnTo>
                      <a:lnTo>
                        <a:pt x="54" y="48"/>
                      </a:lnTo>
                      <a:lnTo>
                        <a:pt x="46" y="42"/>
                      </a:lnTo>
                      <a:lnTo>
                        <a:pt x="42" y="46"/>
                      </a:lnTo>
                      <a:lnTo>
                        <a:pt x="40" y="48"/>
                      </a:lnTo>
                      <a:lnTo>
                        <a:pt x="31" y="52"/>
                      </a:lnTo>
                      <a:lnTo>
                        <a:pt x="31" y="48"/>
                      </a:lnTo>
                      <a:lnTo>
                        <a:pt x="25" y="46"/>
                      </a:lnTo>
                      <a:lnTo>
                        <a:pt x="25" y="42"/>
                      </a:lnTo>
                      <a:lnTo>
                        <a:pt x="19" y="39"/>
                      </a:lnTo>
                      <a:lnTo>
                        <a:pt x="17" y="35"/>
                      </a:lnTo>
                      <a:lnTo>
                        <a:pt x="15" y="35"/>
                      </a:lnTo>
                      <a:lnTo>
                        <a:pt x="13" y="33"/>
                      </a:lnTo>
                      <a:lnTo>
                        <a:pt x="8" y="33"/>
                      </a:lnTo>
                      <a:lnTo>
                        <a:pt x="6" y="27"/>
                      </a:lnTo>
                      <a:lnTo>
                        <a:pt x="2" y="27"/>
                      </a:ln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2" y="21"/>
                      </a:lnTo>
                      <a:lnTo>
                        <a:pt x="10" y="16"/>
                      </a:lnTo>
                      <a:lnTo>
                        <a:pt x="6" y="16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8" y="2"/>
                      </a:lnTo>
                      <a:lnTo>
                        <a:pt x="19" y="2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1D527F"/>
                </a:solidFill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55" name="Freeform 28">
                  <a:extLst>
                    <a:ext uri="{FF2B5EF4-FFF2-40B4-BE49-F238E27FC236}">
                      <a16:creationId xmlns:a16="http://schemas.microsoft.com/office/drawing/2014/main" id="{257E4FC6-0294-4898-88A1-C133450B38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01499" y="2764542"/>
                  <a:ext cx="35012" cy="63356"/>
                </a:xfrm>
                <a:custGeom>
                  <a:avLst/>
                  <a:gdLst>
                    <a:gd name="T0" fmla="*/ 2147483647 w 33"/>
                    <a:gd name="T1" fmla="*/ 0 h 60"/>
                    <a:gd name="T2" fmla="*/ 2147483647 w 33"/>
                    <a:gd name="T3" fmla="*/ 0 h 60"/>
                    <a:gd name="T4" fmla="*/ 2147483647 w 33"/>
                    <a:gd name="T5" fmla="*/ 2147483647 h 60"/>
                    <a:gd name="T6" fmla="*/ 2147483647 w 33"/>
                    <a:gd name="T7" fmla="*/ 2147483647 h 60"/>
                    <a:gd name="T8" fmla="*/ 2147483647 w 33"/>
                    <a:gd name="T9" fmla="*/ 2147483647 h 60"/>
                    <a:gd name="T10" fmla="*/ 2147483647 w 33"/>
                    <a:gd name="T11" fmla="*/ 2147483647 h 60"/>
                    <a:gd name="T12" fmla="*/ 2147483647 w 33"/>
                    <a:gd name="T13" fmla="*/ 2147483647 h 60"/>
                    <a:gd name="T14" fmla="*/ 2147483647 w 33"/>
                    <a:gd name="T15" fmla="*/ 2147483647 h 60"/>
                    <a:gd name="T16" fmla="*/ 2147483647 w 33"/>
                    <a:gd name="T17" fmla="*/ 2147483647 h 60"/>
                    <a:gd name="T18" fmla="*/ 2147483647 w 33"/>
                    <a:gd name="T19" fmla="*/ 2147483647 h 60"/>
                    <a:gd name="T20" fmla="*/ 2147483647 w 33"/>
                    <a:gd name="T21" fmla="*/ 2147483647 h 60"/>
                    <a:gd name="T22" fmla="*/ 2147483647 w 33"/>
                    <a:gd name="T23" fmla="*/ 2147483647 h 60"/>
                    <a:gd name="T24" fmla="*/ 2147483647 w 33"/>
                    <a:gd name="T25" fmla="*/ 2147483647 h 60"/>
                    <a:gd name="T26" fmla="*/ 2147483647 w 33"/>
                    <a:gd name="T27" fmla="*/ 2147483647 h 60"/>
                    <a:gd name="T28" fmla="*/ 2147483647 w 33"/>
                    <a:gd name="T29" fmla="*/ 2147483647 h 60"/>
                    <a:gd name="T30" fmla="*/ 2147483647 w 33"/>
                    <a:gd name="T31" fmla="*/ 2147483647 h 60"/>
                    <a:gd name="T32" fmla="*/ 2147483647 w 33"/>
                    <a:gd name="T33" fmla="*/ 2147483647 h 60"/>
                    <a:gd name="T34" fmla="*/ 2147483647 w 33"/>
                    <a:gd name="T35" fmla="*/ 2147483647 h 60"/>
                    <a:gd name="T36" fmla="*/ 2147483647 w 33"/>
                    <a:gd name="T37" fmla="*/ 2147483647 h 60"/>
                    <a:gd name="T38" fmla="*/ 2147483647 w 33"/>
                    <a:gd name="T39" fmla="*/ 2147483647 h 60"/>
                    <a:gd name="T40" fmla="*/ 2147483647 w 33"/>
                    <a:gd name="T41" fmla="*/ 2147483647 h 60"/>
                    <a:gd name="T42" fmla="*/ 2147483647 w 33"/>
                    <a:gd name="T43" fmla="*/ 2147483647 h 60"/>
                    <a:gd name="T44" fmla="*/ 2147483647 w 33"/>
                    <a:gd name="T45" fmla="*/ 2147483647 h 60"/>
                    <a:gd name="T46" fmla="*/ 2147483647 w 33"/>
                    <a:gd name="T47" fmla="*/ 2147483647 h 60"/>
                    <a:gd name="T48" fmla="*/ 2147483647 w 33"/>
                    <a:gd name="T49" fmla="*/ 2147483647 h 60"/>
                    <a:gd name="T50" fmla="*/ 2147483647 w 33"/>
                    <a:gd name="T51" fmla="*/ 2147483647 h 60"/>
                    <a:gd name="T52" fmla="*/ 2147483647 w 33"/>
                    <a:gd name="T53" fmla="*/ 2147483647 h 60"/>
                    <a:gd name="T54" fmla="*/ 2147483647 w 33"/>
                    <a:gd name="T55" fmla="*/ 2147483647 h 60"/>
                    <a:gd name="T56" fmla="*/ 2147483647 w 33"/>
                    <a:gd name="T57" fmla="*/ 2147483647 h 60"/>
                    <a:gd name="T58" fmla="*/ 2147483647 w 33"/>
                    <a:gd name="T59" fmla="*/ 2147483647 h 60"/>
                    <a:gd name="T60" fmla="*/ 0 w 33"/>
                    <a:gd name="T61" fmla="*/ 2147483647 h 60"/>
                    <a:gd name="T62" fmla="*/ 2147483647 w 33"/>
                    <a:gd name="T63" fmla="*/ 0 h 60"/>
                    <a:gd name="T64" fmla="*/ 2147483647 w 33"/>
                    <a:gd name="T65" fmla="*/ 0 h 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"/>
                    <a:gd name="T100" fmla="*/ 0 h 60"/>
                    <a:gd name="T101" fmla="*/ 33 w 33"/>
                    <a:gd name="T102" fmla="*/ 60 h 6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" h="60">
                      <a:moveTo>
                        <a:pt x="8" y="0"/>
                      </a:moveTo>
                      <a:lnTo>
                        <a:pt x="10" y="0"/>
                      </a:lnTo>
                      <a:lnTo>
                        <a:pt x="10" y="4"/>
                      </a:lnTo>
                      <a:lnTo>
                        <a:pt x="16" y="4"/>
                      </a:lnTo>
                      <a:lnTo>
                        <a:pt x="18" y="4"/>
                      </a:lnTo>
                      <a:lnTo>
                        <a:pt x="18" y="10"/>
                      </a:lnTo>
                      <a:lnTo>
                        <a:pt x="23" y="10"/>
                      </a:lnTo>
                      <a:lnTo>
                        <a:pt x="23" y="14"/>
                      </a:lnTo>
                      <a:lnTo>
                        <a:pt x="25" y="14"/>
                      </a:lnTo>
                      <a:lnTo>
                        <a:pt x="29" y="14"/>
                      </a:lnTo>
                      <a:lnTo>
                        <a:pt x="31" y="14"/>
                      </a:lnTo>
                      <a:lnTo>
                        <a:pt x="33" y="19"/>
                      </a:lnTo>
                      <a:lnTo>
                        <a:pt x="33" y="25"/>
                      </a:lnTo>
                      <a:lnTo>
                        <a:pt x="29" y="31"/>
                      </a:lnTo>
                      <a:lnTo>
                        <a:pt x="23" y="31"/>
                      </a:lnTo>
                      <a:lnTo>
                        <a:pt x="23" y="37"/>
                      </a:lnTo>
                      <a:lnTo>
                        <a:pt x="23" y="40"/>
                      </a:lnTo>
                      <a:lnTo>
                        <a:pt x="21" y="50"/>
                      </a:lnTo>
                      <a:lnTo>
                        <a:pt x="21" y="60"/>
                      </a:lnTo>
                      <a:lnTo>
                        <a:pt x="16" y="58"/>
                      </a:lnTo>
                      <a:lnTo>
                        <a:pt x="16" y="56"/>
                      </a:lnTo>
                      <a:lnTo>
                        <a:pt x="16" y="31"/>
                      </a:lnTo>
                      <a:lnTo>
                        <a:pt x="10" y="29"/>
                      </a:lnTo>
                      <a:lnTo>
                        <a:pt x="10" y="25"/>
                      </a:lnTo>
                      <a:lnTo>
                        <a:pt x="8" y="21"/>
                      </a:lnTo>
                      <a:lnTo>
                        <a:pt x="8" y="19"/>
                      </a:lnTo>
                      <a:lnTo>
                        <a:pt x="6" y="15"/>
                      </a:lnTo>
                      <a:lnTo>
                        <a:pt x="6" y="14"/>
                      </a:lnTo>
                      <a:lnTo>
                        <a:pt x="6" y="10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D527F"/>
                </a:solidFill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56" name="Freeform 29">
                  <a:extLst>
                    <a:ext uri="{FF2B5EF4-FFF2-40B4-BE49-F238E27FC236}">
                      <a16:creationId xmlns:a16="http://schemas.microsoft.com/office/drawing/2014/main" id="{92547710-EEAB-4E0E-BF0C-F9181C6199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24804" y="2569475"/>
                  <a:ext cx="175064" cy="191733"/>
                </a:xfrm>
                <a:custGeom>
                  <a:avLst/>
                  <a:gdLst>
                    <a:gd name="T0" fmla="*/ 2147483647 w 148"/>
                    <a:gd name="T1" fmla="*/ 2147483647 h 175"/>
                    <a:gd name="T2" fmla="*/ 2147483647 w 148"/>
                    <a:gd name="T3" fmla="*/ 2147483647 h 175"/>
                    <a:gd name="T4" fmla="*/ 2147483647 w 148"/>
                    <a:gd name="T5" fmla="*/ 2147483647 h 175"/>
                    <a:gd name="T6" fmla="*/ 2147483647 w 148"/>
                    <a:gd name="T7" fmla="*/ 2147483647 h 175"/>
                    <a:gd name="T8" fmla="*/ 2147483647 w 148"/>
                    <a:gd name="T9" fmla="*/ 2147483647 h 175"/>
                    <a:gd name="T10" fmla="*/ 2147483647 w 148"/>
                    <a:gd name="T11" fmla="*/ 2147483647 h 175"/>
                    <a:gd name="T12" fmla="*/ 2147483647 w 148"/>
                    <a:gd name="T13" fmla="*/ 2147483647 h 175"/>
                    <a:gd name="T14" fmla="*/ 2147483647 w 148"/>
                    <a:gd name="T15" fmla="*/ 2147483647 h 175"/>
                    <a:gd name="T16" fmla="*/ 2147483647 w 148"/>
                    <a:gd name="T17" fmla="*/ 2147483647 h 175"/>
                    <a:gd name="T18" fmla="*/ 2147483647 w 148"/>
                    <a:gd name="T19" fmla="*/ 2147483647 h 175"/>
                    <a:gd name="T20" fmla="*/ 2147483647 w 148"/>
                    <a:gd name="T21" fmla="*/ 2147483647 h 175"/>
                    <a:gd name="T22" fmla="*/ 2147483647 w 148"/>
                    <a:gd name="T23" fmla="*/ 2147483647 h 175"/>
                    <a:gd name="T24" fmla="*/ 2147483647 w 148"/>
                    <a:gd name="T25" fmla="*/ 2147483647 h 175"/>
                    <a:gd name="T26" fmla="*/ 2147483647 w 148"/>
                    <a:gd name="T27" fmla="*/ 2147483647 h 175"/>
                    <a:gd name="T28" fmla="*/ 2147483647 w 148"/>
                    <a:gd name="T29" fmla="*/ 2147483647 h 175"/>
                    <a:gd name="T30" fmla="*/ 2147483647 w 148"/>
                    <a:gd name="T31" fmla="*/ 2147483647 h 175"/>
                    <a:gd name="T32" fmla="*/ 2147483647 w 148"/>
                    <a:gd name="T33" fmla="*/ 2147483647 h 175"/>
                    <a:gd name="T34" fmla="*/ 2147483647 w 148"/>
                    <a:gd name="T35" fmla="*/ 2147483647 h 175"/>
                    <a:gd name="T36" fmla="*/ 2147483647 w 148"/>
                    <a:gd name="T37" fmla="*/ 2147483647 h 175"/>
                    <a:gd name="T38" fmla="*/ 2147483647 w 148"/>
                    <a:gd name="T39" fmla="*/ 2147483647 h 175"/>
                    <a:gd name="T40" fmla="*/ 2147483647 w 148"/>
                    <a:gd name="T41" fmla="*/ 2147483647 h 175"/>
                    <a:gd name="T42" fmla="*/ 2147483647 w 148"/>
                    <a:gd name="T43" fmla="*/ 0 h 175"/>
                    <a:gd name="T44" fmla="*/ 2147483647 w 148"/>
                    <a:gd name="T45" fmla="*/ 2147483647 h 175"/>
                    <a:gd name="T46" fmla="*/ 2147483647 w 148"/>
                    <a:gd name="T47" fmla="*/ 2147483647 h 175"/>
                    <a:gd name="T48" fmla="*/ 2147483647 w 148"/>
                    <a:gd name="T49" fmla="*/ 2147483647 h 175"/>
                    <a:gd name="T50" fmla="*/ 2147483647 w 148"/>
                    <a:gd name="T51" fmla="*/ 2147483647 h 175"/>
                    <a:gd name="T52" fmla="*/ 2147483647 w 148"/>
                    <a:gd name="T53" fmla="*/ 2147483647 h 175"/>
                    <a:gd name="T54" fmla="*/ 2147483647 w 148"/>
                    <a:gd name="T55" fmla="*/ 2147483647 h 175"/>
                    <a:gd name="T56" fmla="*/ 2147483647 w 148"/>
                    <a:gd name="T57" fmla="*/ 2147483647 h 175"/>
                    <a:gd name="T58" fmla="*/ 2147483647 w 148"/>
                    <a:gd name="T59" fmla="*/ 2147483647 h 175"/>
                    <a:gd name="T60" fmla="*/ 2147483647 w 148"/>
                    <a:gd name="T61" fmla="*/ 2147483647 h 175"/>
                    <a:gd name="T62" fmla="*/ 2147483647 w 148"/>
                    <a:gd name="T63" fmla="*/ 2147483647 h 175"/>
                    <a:gd name="T64" fmla="*/ 2147483647 w 148"/>
                    <a:gd name="T65" fmla="*/ 2147483647 h 175"/>
                    <a:gd name="T66" fmla="*/ 2147483647 w 148"/>
                    <a:gd name="T67" fmla="*/ 2147483647 h 175"/>
                    <a:gd name="T68" fmla="*/ 2147483647 w 148"/>
                    <a:gd name="T69" fmla="*/ 2147483647 h 175"/>
                    <a:gd name="T70" fmla="*/ 2147483647 w 148"/>
                    <a:gd name="T71" fmla="*/ 2147483647 h 175"/>
                    <a:gd name="T72" fmla="*/ 2147483647 w 148"/>
                    <a:gd name="T73" fmla="*/ 2147483647 h 175"/>
                    <a:gd name="T74" fmla="*/ 2147483647 w 148"/>
                    <a:gd name="T75" fmla="*/ 2147483647 h 175"/>
                    <a:gd name="T76" fmla="*/ 2147483647 w 148"/>
                    <a:gd name="T77" fmla="*/ 2147483647 h 175"/>
                    <a:gd name="T78" fmla="*/ 2147483647 w 148"/>
                    <a:gd name="T79" fmla="*/ 2147483647 h 175"/>
                    <a:gd name="T80" fmla="*/ 2147483647 w 148"/>
                    <a:gd name="T81" fmla="*/ 2147483647 h 175"/>
                    <a:gd name="T82" fmla="*/ 2147483647 w 148"/>
                    <a:gd name="T83" fmla="*/ 2147483647 h 175"/>
                    <a:gd name="T84" fmla="*/ 2147483647 w 148"/>
                    <a:gd name="T85" fmla="*/ 2147483647 h 175"/>
                    <a:gd name="T86" fmla="*/ 2147483647 w 148"/>
                    <a:gd name="T87" fmla="*/ 2147483647 h 175"/>
                    <a:gd name="T88" fmla="*/ 2147483647 w 148"/>
                    <a:gd name="T89" fmla="*/ 2147483647 h 175"/>
                    <a:gd name="T90" fmla="*/ 2147483647 w 148"/>
                    <a:gd name="T91" fmla="*/ 2147483647 h 175"/>
                    <a:gd name="T92" fmla="*/ 2147483647 w 148"/>
                    <a:gd name="T93" fmla="*/ 2147483647 h 175"/>
                    <a:gd name="T94" fmla="*/ 2147483647 w 148"/>
                    <a:gd name="T95" fmla="*/ 2147483647 h 175"/>
                    <a:gd name="T96" fmla="*/ 0 w 148"/>
                    <a:gd name="T97" fmla="*/ 2147483647 h 175"/>
                    <a:gd name="T98" fmla="*/ 2147483647 w 148"/>
                    <a:gd name="T99" fmla="*/ 2147483647 h 175"/>
                    <a:gd name="T100" fmla="*/ 2147483647 w 148"/>
                    <a:gd name="T101" fmla="*/ 2147483647 h 175"/>
                    <a:gd name="T102" fmla="*/ 2147483647 w 148"/>
                    <a:gd name="T103" fmla="*/ 2147483647 h 17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48"/>
                    <a:gd name="T157" fmla="*/ 0 h 175"/>
                    <a:gd name="T158" fmla="*/ 148 w 148"/>
                    <a:gd name="T159" fmla="*/ 175 h 17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48" h="175">
                      <a:moveTo>
                        <a:pt x="40" y="22"/>
                      </a:moveTo>
                      <a:lnTo>
                        <a:pt x="40" y="24"/>
                      </a:lnTo>
                      <a:lnTo>
                        <a:pt x="52" y="24"/>
                      </a:lnTo>
                      <a:lnTo>
                        <a:pt x="54" y="25"/>
                      </a:lnTo>
                      <a:lnTo>
                        <a:pt x="67" y="25"/>
                      </a:lnTo>
                      <a:lnTo>
                        <a:pt x="75" y="24"/>
                      </a:lnTo>
                      <a:lnTo>
                        <a:pt x="75" y="25"/>
                      </a:lnTo>
                      <a:lnTo>
                        <a:pt x="75" y="31"/>
                      </a:lnTo>
                      <a:lnTo>
                        <a:pt x="71" y="31"/>
                      </a:lnTo>
                      <a:lnTo>
                        <a:pt x="69" y="33"/>
                      </a:lnTo>
                      <a:lnTo>
                        <a:pt x="69" y="47"/>
                      </a:lnTo>
                      <a:lnTo>
                        <a:pt x="67" y="47"/>
                      </a:lnTo>
                      <a:lnTo>
                        <a:pt x="67" y="48"/>
                      </a:lnTo>
                      <a:lnTo>
                        <a:pt x="65" y="48"/>
                      </a:lnTo>
                      <a:lnTo>
                        <a:pt x="65" y="50"/>
                      </a:lnTo>
                      <a:lnTo>
                        <a:pt x="67" y="50"/>
                      </a:lnTo>
                      <a:lnTo>
                        <a:pt x="67" y="48"/>
                      </a:lnTo>
                      <a:lnTo>
                        <a:pt x="69" y="48"/>
                      </a:lnTo>
                      <a:lnTo>
                        <a:pt x="69" y="54"/>
                      </a:lnTo>
                      <a:lnTo>
                        <a:pt x="69" y="60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6"/>
                      </a:lnTo>
                      <a:lnTo>
                        <a:pt x="69" y="70"/>
                      </a:lnTo>
                      <a:lnTo>
                        <a:pt x="71" y="70"/>
                      </a:lnTo>
                      <a:lnTo>
                        <a:pt x="75" y="66"/>
                      </a:lnTo>
                      <a:lnTo>
                        <a:pt x="77" y="62"/>
                      </a:lnTo>
                      <a:lnTo>
                        <a:pt x="77" y="56"/>
                      </a:lnTo>
                      <a:lnTo>
                        <a:pt x="79" y="54"/>
                      </a:lnTo>
                      <a:lnTo>
                        <a:pt x="79" y="48"/>
                      </a:lnTo>
                      <a:lnTo>
                        <a:pt x="82" y="48"/>
                      </a:lnTo>
                      <a:lnTo>
                        <a:pt x="84" y="48"/>
                      </a:lnTo>
                      <a:lnTo>
                        <a:pt x="84" y="35"/>
                      </a:lnTo>
                      <a:lnTo>
                        <a:pt x="82" y="35"/>
                      </a:lnTo>
                      <a:lnTo>
                        <a:pt x="84" y="35"/>
                      </a:lnTo>
                      <a:lnTo>
                        <a:pt x="84" y="33"/>
                      </a:lnTo>
                      <a:lnTo>
                        <a:pt x="86" y="33"/>
                      </a:lnTo>
                      <a:lnTo>
                        <a:pt x="90" y="35"/>
                      </a:lnTo>
                      <a:lnTo>
                        <a:pt x="86" y="35"/>
                      </a:lnTo>
                      <a:lnTo>
                        <a:pt x="90" y="45"/>
                      </a:lnTo>
                      <a:lnTo>
                        <a:pt x="90" y="47"/>
                      </a:lnTo>
                      <a:lnTo>
                        <a:pt x="90" y="48"/>
                      </a:lnTo>
                      <a:lnTo>
                        <a:pt x="92" y="50"/>
                      </a:lnTo>
                      <a:lnTo>
                        <a:pt x="92" y="62"/>
                      </a:lnTo>
                      <a:lnTo>
                        <a:pt x="90" y="62"/>
                      </a:lnTo>
                      <a:lnTo>
                        <a:pt x="86" y="66"/>
                      </a:lnTo>
                      <a:lnTo>
                        <a:pt x="90" y="66"/>
                      </a:lnTo>
                      <a:lnTo>
                        <a:pt x="90" y="70"/>
                      </a:lnTo>
                      <a:lnTo>
                        <a:pt x="94" y="70"/>
                      </a:lnTo>
                      <a:lnTo>
                        <a:pt x="96" y="33"/>
                      </a:lnTo>
                      <a:lnTo>
                        <a:pt x="96" y="31"/>
                      </a:lnTo>
                      <a:lnTo>
                        <a:pt x="92" y="29"/>
                      </a:lnTo>
                      <a:lnTo>
                        <a:pt x="90" y="25"/>
                      </a:lnTo>
                      <a:lnTo>
                        <a:pt x="86" y="25"/>
                      </a:lnTo>
                      <a:lnTo>
                        <a:pt x="84" y="25"/>
                      </a:lnTo>
                      <a:lnTo>
                        <a:pt x="84" y="22"/>
                      </a:lnTo>
                      <a:lnTo>
                        <a:pt x="90" y="16"/>
                      </a:lnTo>
                      <a:lnTo>
                        <a:pt x="96" y="10"/>
                      </a:lnTo>
                      <a:lnTo>
                        <a:pt x="96" y="8"/>
                      </a:lnTo>
                      <a:lnTo>
                        <a:pt x="102" y="8"/>
                      </a:lnTo>
                      <a:lnTo>
                        <a:pt x="106" y="6"/>
                      </a:lnTo>
                      <a:lnTo>
                        <a:pt x="109" y="6"/>
                      </a:lnTo>
                      <a:lnTo>
                        <a:pt x="109" y="4"/>
                      </a:lnTo>
                      <a:lnTo>
                        <a:pt x="111" y="4"/>
                      </a:lnTo>
                      <a:lnTo>
                        <a:pt x="119" y="0"/>
                      </a:lnTo>
                      <a:lnTo>
                        <a:pt x="123" y="0"/>
                      </a:lnTo>
                      <a:lnTo>
                        <a:pt x="130" y="10"/>
                      </a:lnTo>
                      <a:lnTo>
                        <a:pt x="130" y="16"/>
                      </a:lnTo>
                      <a:lnTo>
                        <a:pt x="136" y="31"/>
                      </a:lnTo>
                      <a:lnTo>
                        <a:pt x="140" y="33"/>
                      </a:lnTo>
                      <a:lnTo>
                        <a:pt x="138" y="35"/>
                      </a:lnTo>
                      <a:lnTo>
                        <a:pt x="138" y="41"/>
                      </a:lnTo>
                      <a:lnTo>
                        <a:pt x="140" y="47"/>
                      </a:lnTo>
                      <a:lnTo>
                        <a:pt x="140" y="48"/>
                      </a:lnTo>
                      <a:lnTo>
                        <a:pt x="144" y="48"/>
                      </a:lnTo>
                      <a:lnTo>
                        <a:pt x="144" y="60"/>
                      </a:lnTo>
                      <a:lnTo>
                        <a:pt x="144" y="62"/>
                      </a:lnTo>
                      <a:lnTo>
                        <a:pt x="148" y="75"/>
                      </a:lnTo>
                      <a:lnTo>
                        <a:pt x="146" y="75"/>
                      </a:lnTo>
                      <a:lnTo>
                        <a:pt x="136" y="75"/>
                      </a:lnTo>
                      <a:lnTo>
                        <a:pt x="132" y="75"/>
                      </a:lnTo>
                      <a:lnTo>
                        <a:pt x="130" y="81"/>
                      </a:lnTo>
                      <a:lnTo>
                        <a:pt x="123" y="81"/>
                      </a:lnTo>
                      <a:lnTo>
                        <a:pt x="115" y="87"/>
                      </a:lnTo>
                      <a:lnTo>
                        <a:pt x="115" y="91"/>
                      </a:lnTo>
                      <a:lnTo>
                        <a:pt x="109" y="95"/>
                      </a:lnTo>
                      <a:lnTo>
                        <a:pt x="109" y="106"/>
                      </a:lnTo>
                      <a:lnTo>
                        <a:pt x="109" y="108"/>
                      </a:lnTo>
                      <a:lnTo>
                        <a:pt x="119" y="108"/>
                      </a:lnTo>
                      <a:lnTo>
                        <a:pt x="123" y="110"/>
                      </a:lnTo>
                      <a:lnTo>
                        <a:pt x="123" y="116"/>
                      </a:lnTo>
                      <a:lnTo>
                        <a:pt x="127" y="121"/>
                      </a:lnTo>
                      <a:lnTo>
                        <a:pt x="127" y="137"/>
                      </a:lnTo>
                      <a:lnTo>
                        <a:pt x="115" y="139"/>
                      </a:lnTo>
                      <a:lnTo>
                        <a:pt x="111" y="139"/>
                      </a:lnTo>
                      <a:lnTo>
                        <a:pt x="109" y="137"/>
                      </a:lnTo>
                      <a:lnTo>
                        <a:pt x="102" y="143"/>
                      </a:lnTo>
                      <a:lnTo>
                        <a:pt x="96" y="146"/>
                      </a:lnTo>
                      <a:lnTo>
                        <a:pt x="96" y="150"/>
                      </a:lnTo>
                      <a:lnTo>
                        <a:pt x="102" y="150"/>
                      </a:lnTo>
                      <a:lnTo>
                        <a:pt x="102" y="158"/>
                      </a:lnTo>
                      <a:lnTo>
                        <a:pt x="102" y="160"/>
                      </a:lnTo>
                      <a:lnTo>
                        <a:pt x="100" y="160"/>
                      </a:lnTo>
                      <a:lnTo>
                        <a:pt x="96" y="162"/>
                      </a:lnTo>
                      <a:lnTo>
                        <a:pt x="96" y="173"/>
                      </a:lnTo>
                      <a:lnTo>
                        <a:pt x="90" y="175"/>
                      </a:lnTo>
                      <a:lnTo>
                        <a:pt x="90" y="173"/>
                      </a:lnTo>
                      <a:lnTo>
                        <a:pt x="86" y="173"/>
                      </a:lnTo>
                      <a:lnTo>
                        <a:pt x="84" y="169"/>
                      </a:lnTo>
                      <a:lnTo>
                        <a:pt x="79" y="168"/>
                      </a:lnTo>
                      <a:lnTo>
                        <a:pt x="75" y="168"/>
                      </a:lnTo>
                      <a:lnTo>
                        <a:pt x="69" y="166"/>
                      </a:lnTo>
                      <a:lnTo>
                        <a:pt x="61" y="166"/>
                      </a:lnTo>
                      <a:lnTo>
                        <a:pt x="56" y="160"/>
                      </a:lnTo>
                      <a:lnTo>
                        <a:pt x="56" y="158"/>
                      </a:lnTo>
                      <a:lnTo>
                        <a:pt x="59" y="158"/>
                      </a:lnTo>
                      <a:lnTo>
                        <a:pt x="65" y="160"/>
                      </a:lnTo>
                      <a:lnTo>
                        <a:pt x="65" y="154"/>
                      </a:lnTo>
                      <a:lnTo>
                        <a:pt x="65" y="150"/>
                      </a:lnTo>
                      <a:lnTo>
                        <a:pt x="67" y="150"/>
                      </a:lnTo>
                      <a:lnTo>
                        <a:pt x="67" y="146"/>
                      </a:lnTo>
                      <a:lnTo>
                        <a:pt x="61" y="146"/>
                      </a:lnTo>
                      <a:lnTo>
                        <a:pt x="61" y="144"/>
                      </a:lnTo>
                      <a:lnTo>
                        <a:pt x="52" y="143"/>
                      </a:lnTo>
                      <a:lnTo>
                        <a:pt x="50" y="143"/>
                      </a:lnTo>
                      <a:lnTo>
                        <a:pt x="46" y="139"/>
                      </a:lnTo>
                      <a:lnTo>
                        <a:pt x="34" y="139"/>
                      </a:lnTo>
                      <a:lnTo>
                        <a:pt x="31" y="143"/>
                      </a:lnTo>
                      <a:lnTo>
                        <a:pt x="29" y="143"/>
                      </a:lnTo>
                      <a:lnTo>
                        <a:pt x="25" y="139"/>
                      </a:lnTo>
                      <a:lnTo>
                        <a:pt x="25" y="133"/>
                      </a:lnTo>
                      <a:lnTo>
                        <a:pt x="25" y="125"/>
                      </a:lnTo>
                      <a:lnTo>
                        <a:pt x="23" y="123"/>
                      </a:lnTo>
                      <a:lnTo>
                        <a:pt x="19" y="123"/>
                      </a:lnTo>
                      <a:lnTo>
                        <a:pt x="17" y="121"/>
                      </a:lnTo>
                      <a:lnTo>
                        <a:pt x="15" y="121"/>
                      </a:lnTo>
                      <a:lnTo>
                        <a:pt x="13" y="116"/>
                      </a:lnTo>
                      <a:lnTo>
                        <a:pt x="13" y="114"/>
                      </a:lnTo>
                      <a:lnTo>
                        <a:pt x="15" y="110"/>
                      </a:lnTo>
                      <a:lnTo>
                        <a:pt x="17" y="106"/>
                      </a:lnTo>
                      <a:lnTo>
                        <a:pt x="19" y="81"/>
                      </a:lnTo>
                      <a:lnTo>
                        <a:pt x="15" y="75"/>
                      </a:lnTo>
                      <a:lnTo>
                        <a:pt x="6" y="73"/>
                      </a:lnTo>
                      <a:lnTo>
                        <a:pt x="2" y="66"/>
                      </a:lnTo>
                      <a:lnTo>
                        <a:pt x="8" y="66"/>
                      </a:lnTo>
                      <a:lnTo>
                        <a:pt x="0" y="62"/>
                      </a:lnTo>
                      <a:lnTo>
                        <a:pt x="0" y="60"/>
                      </a:lnTo>
                      <a:lnTo>
                        <a:pt x="6" y="54"/>
                      </a:lnTo>
                      <a:lnTo>
                        <a:pt x="25" y="56"/>
                      </a:lnTo>
                      <a:lnTo>
                        <a:pt x="31" y="54"/>
                      </a:lnTo>
                      <a:lnTo>
                        <a:pt x="34" y="54"/>
                      </a:lnTo>
                      <a:lnTo>
                        <a:pt x="38" y="45"/>
                      </a:lnTo>
                      <a:lnTo>
                        <a:pt x="46" y="45"/>
                      </a:lnTo>
                      <a:lnTo>
                        <a:pt x="52" y="39"/>
                      </a:lnTo>
                      <a:lnTo>
                        <a:pt x="52" y="31"/>
                      </a:lnTo>
                      <a:lnTo>
                        <a:pt x="52" y="29"/>
                      </a:lnTo>
                      <a:lnTo>
                        <a:pt x="42" y="24"/>
                      </a:lnTo>
                      <a:lnTo>
                        <a:pt x="40" y="22"/>
                      </a:lnTo>
                      <a:close/>
                    </a:path>
                  </a:pathLst>
                </a:custGeom>
                <a:solidFill>
                  <a:srgbClr val="1D527F"/>
                </a:solidFill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57" name="Freeform 30">
                  <a:extLst>
                    <a:ext uri="{FF2B5EF4-FFF2-40B4-BE49-F238E27FC236}">
                      <a16:creationId xmlns:a16="http://schemas.microsoft.com/office/drawing/2014/main" id="{3A9F7238-78B0-482E-AA2B-97BFA0484D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1362" y="2304381"/>
                  <a:ext cx="275101" cy="451826"/>
                </a:xfrm>
                <a:custGeom>
                  <a:avLst/>
                  <a:gdLst>
                    <a:gd name="T0" fmla="*/ 2147483647 w 231"/>
                    <a:gd name="T1" fmla="*/ 2147483647 h 416"/>
                    <a:gd name="T2" fmla="*/ 2147483647 w 231"/>
                    <a:gd name="T3" fmla="*/ 2147483647 h 416"/>
                    <a:gd name="T4" fmla="*/ 2147483647 w 231"/>
                    <a:gd name="T5" fmla="*/ 2147483647 h 416"/>
                    <a:gd name="T6" fmla="*/ 2147483647 w 231"/>
                    <a:gd name="T7" fmla="*/ 2147483647 h 416"/>
                    <a:gd name="T8" fmla="*/ 2147483647 w 231"/>
                    <a:gd name="T9" fmla="*/ 2147483647 h 416"/>
                    <a:gd name="T10" fmla="*/ 0 w 231"/>
                    <a:gd name="T11" fmla="*/ 2147483647 h 416"/>
                    <a:gd name="T12" fmla="*/ 2147483647 w 231"/>
                    <a:gd name="T13" fmla="*/ 2147483647 h 416"/>
                    <a:gd name="T14" fmla="*/ 2147483647 w 231"/>
                    <a:gd name="T15" fmla="*/ 2147483647 h 416"/>
                    <a:gd name="T16" fmla="*/ 2147483647 w 231"/>
                    <a:gd name="T17" fmla="*/ 2147483647 h 416"/>
                    <a:gd name="T18" fmla="*/ 2147483647 w 231"/>
                    <a:gd name="T19" fmla="*/ 2147483647 h 416"/>
                    <a:gd name="T20" fmla="*/ 2147483647 w 231"/>
                    <a:gd name="T21" fmla="*/ 2147483647 h 416"/>
                    <a:gd name="T22" fmla="*/ 2147483647 w 231"/>
                    <a:gd name="T23" fmla="*/ 2147483647 h 416"/>
                    <a:gd name="T24" fmla="*/ 2147483647 w 231"/>
                    <a:gd name="T25" fmla="*/ 2147483647 h 416"/>
                    <a:gd name="T26" fmla="*/ 2147483647 w 231"/>
                    <a:gd name="T27" fmla="*/ 2147483647 h 416"/>
                    <a:gd name="T28" fmla="*/ 2147483647 w 231"/>
                    <a:gd name="T29" fmla="*/ 2147483647 h 416"/>
                    <a:gd name="T30" fmla="*/ 2147483647 w 231"/>
                    <a:gd name="T31" fmla="*/ 0 h 416"/>
                    <a:gd name="T32" fmla="*/ 2147483647 w 231"/>
                    <a:gd name="T33" fmla="*/ 2147483647 h 416"/>
                    <a:gd name="T34" fmla="*/ 2147483647 w 231"/>
                    <a:gd name="T35" fmla="*/ 2147483647 h 416"/>
                    <a:gd name="T36" fmla="*/ 2147483647 w 231"/>
                    <a:gd name="T37" fmla="*/ 2147483647 h 416"/>
                    <a:gd name="T38" fmla="*/ 2147483647 w 231"/>
                    <a:gd name="T39" fmla="*/ 2147483647 h 416"/>
                    <a:gd name="T40" fmla="*/ 2147483647 w 231"/>
                    <a:gd name="T41" fmla="*/ 2147483647 h 416"/>
                    <a:gd name="T42" fmla="*/ 2147483647 w 231"/>
                    <a:gd name="T43" fmla="*/ 2147483647 h 416"/>
                    <a:gd name="T44" fmla="*/ 2147483647 w 231"/>
                    <a:gd name="T45" fmla="*/ 2147483647 h 416"/>
                    <a:gd name="T46" fmla="*/ 2147483647 w 231"/>
                    <a:gd name="T47" fmla="*/ 2147483647 h 416"/>
                    <a:gd name="T48" fmla="*/ 2147483647 w 231"/>
                    <a:gd name="T49" fmla="*/ 2147483647 h 416"/>
                    <a:gd name="T50" fmla="*/ 2147483647 w 231"/>
                    <a:gd name="T51" fmla="*/ 2147483647 h 416"/>
                    <a:gd name="T52" fmla="*/ 2147483647 w 231"/>
                    <a:gd name="T53" fmla="*/ 2147483647 h 416"/>
                    <a:gd name="T54" fmla="*/ 2147483647 w 231"/>
                    <a:gd name="T55" fmla="*/ 2147483647 h 416"/>
                    <a:gd name="T56" fmla="*/ 2147483647 w 231"/>
                    <a:gd name="T57" fmla="*/ 2147483647 h 416"/>
                    <a:gd name="T58" fmla="*/ 2147483647 w 231"/>
                    <a:gd name="T59" fmla="*/ 2147483647 h 416"/>
                    <a:gd name="T60" fmla="*/ 2147483647 w 231"/>
                    <a:gd name="T61" fmla="*/ 2147483647 h 416"/>
                    <a:gd name="T62" fmla="*/ 2147483647 w 231"/>
                    <a:gd name="T63" fmla="*/ 2147483647 h 416"/>
                    <a:gd name="T64" fmla="*/ 2147483647 w 231"/>
                    <a:gd name="T65" fmla="*/ 2147483647 h 416"/>
                    <a:gd name="T66" fmla="*/ 2147483647 w 231"/>
                    <a:gd name="T67" fmla="*/ 2147483647 h 416"/>
                    <a:gd name="T68" fmla="*/ 2147483647 w 231"/>
                    <a:gd name="T69" fmla="*/ 2147483647 h 416"/>
                    <a:gd name="T70" fmla="*/ 2147483647 w 231"/>
                    <a:gd name="T71" fmla="*/ 2147483647 h 416"/>
                    <a:gd name="T72" fmla="*/ 2147483647 w 231"/>
                    <a:gd name="T73" fmla="*/ 2147483647 h 416"/>
                    <a:gd name="T74" fmla="*/ 2147483647 w 231"/>
                    <a:gd name="T75" fmla="*/ 2147483647 h 416"/>
                    <a:gd name="T76" fmla="*/ 2147483647 w 231"/>
                    <a:gd name="T77" fmla="*/ 2147483647 h 416"/>
                    <a:gd name="T78" fmla="*/ 2147483647 w 231"/>
                    <a:gd name="T79" fmla="*/ 2147483647 h 416"/>
                    <a:gd name="T80" fmla="*/ 2147483647 w 231"/>
                    <a:gd name="T81" fmla="*/ 2147483647 h 416"/>
                    <a:gd name="T82" fmla="*/ 2147483647 w 231"/>
                    <a:gd name="T83" fmla="*/ 2147483647 h 416"/>
                    <a:gd name="T84" fmla="*/ 2147483647 w 231"/>
                    <a:gd name="T85" fmla="*/ 2147483647 h 416"/>
                    <a:gd name="T86" fmla="*/ 2147483647 w 231"/>
                    <a:gd name="T87" fmla="*/ 2147483647 h 416"/>
                    <a:gd name="T88" fmla="*/ 2147483647 w 231"/>
                    <a:gd name="T89" fmla="*/ 2147483647 h 416"/>
                    <a:gd name="T90" fmla="*/ 2147483647 w 231"/>
                    <a:gd name="T91" fmla="*/ 2147483647 h 416"/>
                    <a:gd name="T92" fmla="*/ 2147483647 w 231"/>
                    <a:gd name="T93" fmla="*/ 2147483647 h 416"/>
                    <a:gd name="T94" fmla="*/ 2147483647 w 231"/>
                    <a:gd name="T95" fmla="*/ 2147483647 h 416"/>
                    <a:gd name="T96" fmla="*/ 2147483647 w 231"/>
                    <a:gd name="T97" fmla="*/ 2147483647 h 416"/>
                    <a:gd name="T98" fmla="*/ 2147483647 w 231"/>
                    <a:gd name="T99" fmla="*/ 2147483647 h 41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31"/>
                    <a:gd name="T151" fmla="*/ 0 h 416"/>
                    <a:gd name="T152" fmla="*/ 231 w 231"/>
                    <a:gd name="T153" fmla="*/ 416 h 41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31" h="416">
                      <a:moveTo>
                        <a:pt x="104" y="411"/>
                      </a:moveTo>
                      <a:lnTo>
                        <a:pt x="96" y="411"/>
                      </a:lnTo>
                      <a:lnTo>
                        <a:pt x="85" y="416"/>
                      </a:lnTo>
                      <a:lnTo>
                        <a:pt x="50" y="403"/>
                      </a:lnTo>
                      <a:lnTo>
                        <a:pt x="39" y="403"/>
                      </a:lnTo>
                      <a:lnTo>
                        <a:pt x="37" y="386"/>
                      </a:lnTo>
                      <a:lnTo>
                        <a:pt x="42" y="338"/>
                      </a:lnTo>
                      <a:lnTo>
                        <a:pt x="37" y="320"/>
                      </a:lnTo>
                      <a:lnTo>
                        <a:pt x="25" y="313"/>
                      </a:lnTo>
                      <a:lnTo>
                        <a:pt x="12" y="299"/>
                      </a:lnTo>
                      <a:lnTo>
                        <a:pt x="8" y="303"/>
                      </a:lnTo>
                      <a:lnTo>
                        <a:pt x="0" y="301"/>
                      </a:lnTo>
                      <a:lnTo>
                        <a:pt x="2" y="293"/>
                      </a:lnTo>
                      <a:lnTo>
                        <a:pt x="8" y="274"/>
                      </a:lnTo>
                      <a:lnTo>
                        <a:pt x="8" y="257"/>
                      </a:lnTo>
                      <a:lnTo>
                        <a:pt x="4" y="242"/>
                      </a:lnTo>
                      <a:lnTo>
                        <a:pt x="4" y="197"/>
                      </a:lnTo>
                      <a:lnTo>
                        <a:pt x="8" y="176"/>
                      </a:lnTo>
                      <a:lnTo>
                        <a:pt x="17" y="157"/>
                      </a:lnTo>
                      <a:lnTo>
                        <a:pt x="21" y="140"/>
                      </a:lnTo>
                      <a:lnTo>
                        <a:pt x="37" y="103"/>
                      </a:lnTo>
                      <a:lnTo>
                        <a:pt x="42" y="90"/>
                      </a:lnTo>
                      <a:lnTo>
                        <a:pt x="58" y="74"/>
                      </a:lnTo>
                      <a:lnTo>
                        <a:pt x="85" y="74"/>
                      </a:lnTo>
                      <a:lnTo>
                        <a:pt x="102" y="73"/>
                      </a:lnTo>
                      <a:lnTo>
                        <a:pt x="119" y="71"/>
                      </a:lnTo>
                      <a:lnTo>
                        <a:pt x="136" y="57"/>
                      </a:lnTo>
                      <a:lnTo>
                        <a:pt x="142" y="46"/>
                      </a:lnTo>
                      <a:lnTo>
                        <a:pt x="154" y="30"/>
                      </a:lnTo>
                      <a:lnTo>
                        <a:pt x="163" y="21"/>
                      </a:lnTo>
                      <a:lnTo>
                        <a:pt x="200" y="3"/>
                      </a:lnTo>
                      <a:lnTo>
                        <a:pt x="208" y="0"/>
                      </a:lnTo>
                      <a:lnTo>
                        <a:pt x="211" y="1"/>
                      </a:lnTo>
                      <a:lnTo>
                        <a:pt x="208" y="11"/>
                      </a:lnTo>
                      <a:lnTo>
                        <a:pt x="204" y="25"/>
                      </a:lnTo>
                      <a:lnTo>
                        <a:pt x="204" y="36"/>
                      </a:lnTo>
                      <a:lnTo>
                        <a:pt x="208" y="53"/>
                      </a:lnTo>
                      <a:lnTo>
                        <a:pt x="208" y="67"/>
                      </a:lnTo>
                      <a:lnTo>
                        <a:pt x="196" y="82"/>
                      </a:lnTo>
                      <a:lnTo>
                        <a:pt x="188" y="96"/>
                      </a:lnTo>
                      <a:lnTo>
                        <a:pt x="181" y="113"/>
                      </a:lnTo>
                      <a:lnTo>
                        <a:pt x="181" y="122"/>
                      </a:lnTo>
                      <a:lnTo>
                        <a:pt x="181" y="130"/>
                      </a:lnTo>
                      <a:lnTo>
                        <a:pt x="181" y="132"/>
                      </a:lnTo>
                      <a:lnTo>
                        <a:pt x="181" y="130"/>
                      </a:lnTo>
                      <a:lnTo>
                        <a:pt x="179" y="146"/>
                      </a:lnTo>
                      <a:lnTo>
                        <a:pt x="167" y="147"/>
                      </a:lnTo>
                      <a:lnTo>
                        <a:pt x="167" y="155"/>
                      </a:lnTo>
                      <a:lnTo>
                        <a:pt x="181" y="153"/>
                      </a:lnTo>
                      <a:lnTo>
                        <a:pt x="181" y="155"/>
                      </a:lnTo>
                      <a:lnTo>
                        <a:pt x="173" y="169"/>
                      </a:lnTo>
                      <a:lnTo>
                        <a:pt x="173" y="172"/>
                      </a:lnTo>
                      <a:lnTo>
                        <a:pt x="173" y="182"/>
                      </a:lnTo>
                      <a:lnTo>
                        <a:pt x="181" y="172"/>
                      </a:lnTo>
                      <a:lnTo>
                        <a:pt x="192" y="172"/>
                      </a:lnTo>
                      <a:lnTo>
                        <a:pt x="196" y="182"/>
                      </a:lnTo>
                      <a:lnTo>
                        <a:pt x="208" y="180"/>
                      </a:lnTo>
                      <a:lnTo>
                        <a:pt x="221" y="176"/>
                      </a:lnTo>
                      <a:lnTo>
                        <a:pt x="229" y="182"/>
                      </a:lnTo>
                      <a:lnTo>
                        <a:pt x="231" y="192"/>
                      </a:lnTo>
                      <a:lnTo>
                        <a:pt x="229" y="211"/>
                      </a:lnTo>
                      <a:lnTo>
                        <a:pt x="211" y="224"/>
                      </a:lnTo>
                      <a:lnTo>
                        <a:pt x="208" y="228"/>
                      </a:lnTo>
                      <a:lnTo>
                        <a:pt x="204" y="224"/>
                      </a:lnTo>
                      <a:lnTo>
                        <a:pt x="194" y="236"/>
                      </a:lnTo>
                      <a:lnTo>
                        <a:pt x="192" y="224"/>
                      </a:lnTo>
                      <a:lnTo>
                        <a:pt x="192" y="215"/>
                      </a:lnTo>
                      <a:lnTo>
                        <a:pt x="181" y="217"/>
                      </a:lnTo>
                      <a:lnTo>
                        <a:pt x="173" y="240"/>
                      </a:lnTo>
                      <a:lnTo>
                        <a:pt x="177" y="257"/>
                      </a:lnTo>
                      <a:lnTo>
                        <a:pt x="169" y="267"/>
                      </a:lnTo>
                      <a:lnTo>
                        <a:pt x="152" y="263"/>
                      </a:lnTo>
                      <a:lnTo>
                        <a:pt x="144" y="267"/>
                      </a:lnTo>
                      <a:lnTo>
                        <a:pt x="152" y="282"/>
                      </a:lnTo>
                      <a:lnTo>
                        <a:pt x="148" y="291"/>
                      </a:lnTo>
                      <a:lnTo>
                        <a:pt x="131" y="286"/>
                      </a:lnTo>
                      <a:lnTo>
                        <a:pt x="119" y="288"/>
                      </a:lnTo>
                      <a:lnTo>
                        <a:pt x="131" y="299"/>
                      </a:lnTo>
                      <a:lnTo>
                        <a:pt x="131" y="303"/>
                      </a:lnTo>
                      <a:lnTo>
                        <a:pt x="123" y="313"/>
                      </a:lnTo>
                      <a:lnTo>
                        <a:pt x="115" y="316"/>
                      </a:lnTo>
                      <a:lnTo>
                        <a:pt x="119" y="326"/>
                      </a:lnTo>
                      <a:lnTo>
                        <a:pt x="115" y="326"/>
                      </a:lnTo>
                      <a:lnTo>
                        <a:pt x="112" y="341"/>
                      </a:lnTo>
                      <a:lnTo>
                        <a:pt x="112" y="353"/>
                      </a:lnTo>
                      <a:lnTo>
                        <a:pt x="119" y="357"/>
                      </a:lnTo>
                      <a:lnTo>
                        <a:pt x="119" y="361"/>
                      </a:lnTo>
                      <a:lnTo>
                        <a:pt x="108" y="364"/>
                      </a:lnTo>
                      <a:lnTo>
                        <a:pt x="100" y="368"/>
                      </a:lnTo>
                      <a:lnTo>
                        <a:pt x="100" y="382"/>
                      </a:lnTo>
                      <a:lnTo>
                        <a:pt x="100" y="391"/>
                      </a:lnTo>
                      <a:lnTo>
                        <a:pt x="110" y="391"/>
                      </a:lnTo>
                      <a:lnTo>
                        <a:pt x="119" y="395"/>
                      </a:lnTo>
                      <a:lnTo>
                        <a:pt x="119" y="403"/>
                      </a:lnTo>
                      <a:lnTo>
                        <a:pt x="119" y="411"/>
                      </a:lnTo>
                      <a:lnTo>
                        <a:pt x="112" y="411"/>
                      </a:lnTo>
                      <a:lnTo>
                        <a:pt x="108" y="403"/>
                      </a:lnTo>
                      <a:lnTo>
                        <a:pt x="104" y="407"/>
                      </a:lnTo>
                      <a:lnTo>
                        <a:pt x="102" y="411"/>
                      </a:lnTo>
                      <a:lnTo>
                        <a:pt x="104" y="411"/>
                      </a:lnTo>
                      <a:close/>
                    </a:path>
                  </a:pathLst>
                </a:custGeom>
                <a:solidFill>
                  <a:srgbClr val="1D527F"/>
                </a:solidFill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58" name="Freeform 125">
                  <a:extLst>
                    <a:ext uri="{FF2B5EF4-FFF2-40B4-BE49-F238E27FC236}">
                      <a16:creationId xmlns:a16="http://schemas.microsoft.com/office/drawing/2014/main" id="{931BD381-CA8B-4D06-8E88-451362C306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9790" y="2726196"/>
                  <a:ext cx="28344" cy="60021"/>
                </a:xfrm>
                <a:custGeom>
                  <a:avLst/>
                  <a:gdLst>
                    <a:gd name="T0" fmla="*/ 2147483647 w 19"/>
                    <a:gd name="T1" fmla="*/ 2147483647 h 55"/>
                    <a:gd name="T2" fmla="*/ 2147483647 w 19"/>
                    <a:gd name="T3" fmla="*/ 2147483647 h 55"/>
                    <a:gd name="T4" fmla="*/ 2147483647 w 19"/>
                    <a:gd name="T5" fmla="*/ 0 h 55"/>
                    <a:gd name="T6" fmla="*/ 2147483647 w 19"/>
                    <a:gd name="T7" fmla="*/ 2147483647 h 55"/>
                    <a:gd name="T8" fmla="*/ 2147483647 w 19"/>
                    <a:gd name="T9" fmla="*/ 2147483647 h 55"/>
                    <a:gd name="T10" fmla="*/ 2147483647 w 19"/>
                    <a:gd name="T11" fmla="*/ 2147483647 h 55"/>
                    <a:gd name="T12" fmla="*/ 2147483647 w 19"/>
                    <a:gd name="T13" fmla="*/ 2147483647 h 55"/>
                    <a:gd name="T14" fmla="*/ 2147483647 w 19"/>
                    <a:gd name="T15" fmla="*/ 2147483647 h 55"/>
                    <a:gd name="T16" fmla="*/ 2147483647 w 19"/>
                    <a:gd name="T17" fmla="*/ 2147483647 h 55"/>
                    <a:gd name="T18" fmla="*/ 2147483647 w 19"/>
                    <a:gd name="T19" fmla="*/ 2147483647 h 55"/>
                    <a:gd name="T20" fmla="*/ 2147483647 w 19"/>
                    <a:gd name="T21" fmla="*/ 2147483647 h 55"/>
                    <a:gd name="T22" fmla="*/ 2147483647 w 19"/>
                    <a:gd name="T23" fmla="*/ 2147483647 h 55"/>
                    <a:gd name="T24" fmla="*/ 2147483647 w 19"/>
                    <a:gd name="T25" fmla="*/ 2147483647 h 55"/>
                    <a:gd name="T26" fmla="*/ 2147483647 w 19"/>
                    <a:gd name="T27" fmla="*/ 2147483647 h 55"/>
                    <a:gd name="T28" fmla="*/ 2147483647 w 19"/>
                    <a:gd name="T29" fmla="*/ 2147483647 h 55"/>
                    <a:gd name="T30" fmla="*/ 2147483647 w 19"/>
                    <a:gd name="T31" fmla="*/ 2147483647 h 55"/>
                    <a:gd name="T32" fmla="*/ 0 w 19"/>
                    <a:gd name="T33" fmla="*/ 2147483647 h 55"/>
                    <a:gd name="T34" fmla="*/ 0 w 19"/>
                    <a:gd name="T35" fmla="*/ 2147483647 h 55"/>
                    <a:gd name="T36" fmla="*/ 0 w 19"/>
                    <a:gd name="T37" fmla="*/ 2147483647 h 55"/>
                    <a:gd name="T38" fmla="*/ 0 w 19"/>
                    <a:gd name="T39" fmla="*/ 2147483647 h 55"/>
                    <a:gd name="T40" fmla="*/ 0 w 19"/>
                    <a:gd name="T41" fmla="*/ 2147483647 h 55"/>
                    <a:gd name="T42" fmla="*/ 2147483647 w 19"/>
                    <a:gd name="T43" fmla="*/ 2147483647 h 55"/>
                    <a:gd name="T44" fmla="*/ 2147483647 w 19"/>
                    <a:gd name="T45" fmla="*/ 2147483647 h 55"/>
                    <a:gd name="T46" fmla="*/ 2147483647 w 19"/>
                    <a:gd name="T47" fmla="*/ 2147483647 h 55"/>
                    <a:gd name="T48" fmla="*/ 2147483647 w 19"/>
                    <a:gd name="T49" fmla="*/ 2147483647 h 55"/>
                    <a:gd name="T50" fmla="*/ 2147483647 w 19"/>
                    <a:gd name="T51" fmla="*/ 2147483647 h 55"/>
                    <a:gd name="T52" fmla="*/ 2147483647 w 19"/>
                    <a:gd name="T53" fmla="*/ 2147483647 h 55"/>
                    <a:gd name="T54" fmla="*/ 2147483647 w 19"/>
                    <a:gd name="T55" fmla="*/ 2147483647 h 55"/>
                    <a:gd name="T56" fmla="*/ 2147483647 w 19"/>
                    <a:gd name="T57" fmla="*/ 2147483647 h 55"/>
                    <a:gd name="T58" fmla="*/ 2147483647 w 19"/>
                    <a:gd name="T59" fmla="*/ 2147483647 h 55"/>
                    <a:gd name="T60" fmla="*/ 2147483647 w 19"/>
                    <a:gd name="T61" fmla="*/ 2147483647 h 55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9"/>
                    <a:gd name="T94" fmla="*/ 0 h 55"/>
                    <a:gd name="T95" fmla="*/ 19 w 19"/>
                    <a:gd name="T96" fmla="*/ 55 h 55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9" h="55">
                      <a:moveTo>
                        <a:pt x="12" y="15"/>
                      </a:moveTo>
                      <a:lnTo>
                        <a:pt x="12" y="3"/>
                      </a:ln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19" y="5"/>
                      </a:lnTo>
                      <a:lnTo>
                        <a:pt x="17" y="19"/>
                      </a:lnTo>
                      <a:lnTo>
                        <a:pt x="17" y="23"/>
                      </a:lnTo>
                      <a:lnTo>
                        <a:pt x="14" y="25"/>
                      </a:lnTo>
                      <a:lnTo>
                        <a:pt x="12" y="32"/>
                      </a:lnTo>
                      <a:lnTo>
                        <a:pt x="10" y="42"/>
                      </a:lnTo>
                      <a:lnTo>
                        <a:pt x="8" y="46"/>
                      </a:lnTo>
                      <a:lnTo>
                        <a:pt x="6" y="55"/>
                      </a:lnTo>
                      <a:lnTo>
                        <a:pt x="4" y="55"/>
                      </a:lnTo>
                      <a:lnTo>
                        <a:pt x="2" y="53"/>
                      </a:lnTo>
                      <a:lnTo>
                        <a:pt x="2" y="48"/>
                      </a:lnTo>
                      <a:lnTo>
                        <a:pt x="2" y="46"/>
                      </a:lnTo>
                      <a:lnTo>
                        <a:pt x="0" y="46"/>
                      </a:lnTo>
                      <a:lnTo>
                        <a:pt x="0" y="42"/>
                      </a:lnTo>
                      <a:lnTo>
                        <a:pt x="0" y="38"/>
                      </a:lnTo>
                      <a:lnTo>
                        <a:pt x="0" y="36"/>
                      </a:lnTo>
                      <a:lnTo>
                        <a:pt x="2" y="32"/>
                      </a:lnTo>
                      <a:lnTo>
                        <a:pt x="4" y="28"/>
                      </a:lnTo>
                      <a:lnTo>
                        <a:pt x="4" y="25"/>
                      </a:lnTo>
                      <a:lnTo>
                        <a:pt x="4" y="23"/>
                      </a:lnTo>
                      <a:lnTo>
                        <a:pt x="6" y="19"/>
                      </a:lnTo>
                      <a:lnTo>
                        <a:pt x="8" y="19"/>
                      </a:lnTo>
                      <a:lnTo>
                        <a:pt x="8" y="15"/>
                      </a:lnTo>
                      <a:lnTo>
                        <a:pt x="10" y="15"/>
                      </a:lnTo>
                      <a:lnTo>
                        <a:pt x="12" y="15"/>
                      </a:lnTo>
                      <a:close/>
                    </a:path>
                  </a:pathLst>
                </a:custGeom>
                <a:solidFill>
                  <a:srgbClr val="634274"/>
                </a:solidFill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59" name="Freeform 126">
                  <a:extLst>
                    <a:ext uri="{FF2B5EF4-FFF2-40B4-BE49-F238E27FC236}">
                      <a16:creationId xmlns:a16="http://schemas.microsoft.com/office/drawing/2014/main" id="{1237D007-49AC-4A60-BFE2-70AA06DCF2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9790" y="2726196"/>
                  <a:ext cx="35013" cy="70025"/>
                </a:xfrm>
                <a:custGeom>
                  <a:avLst/>
                  <a:gdLst>
                    <a:gd name="T0" fmla="*/ 2147483647 w 29"/>
                    <a:gd name="T1" fmla="*/ 2147483647 h 65"/>
                    <a:gd name="T2" fmla="*/ 2147483647 w 29"/>
                    <a:gd name="T3" fmla="*/ 2147483647 h 65"/>
                    <a:gd name="T4" fmla="*/ 2147483647 w 29"/>
                    <a:gd name="T5" fmla="*/ 0 h 65"/>
                    <a:gd name="T6" fmla="*/ 2147483647 w 29"/>
                    <a:gd name="T7" fmla="*/ 2147483647 h 65"/>
                    <a:gd name="T8" fmla="*/ 2147483647 w 29"/>
                    <a:gd name="T9" fmla="*/ 2147483647 h 65"/>
                    <a:gd name="T10" fmla="*/ 2147483647 w 29"/>
                    <a:gd name="T11" fmla="*/ 2147483647 h 65"/>
                    <a:gd name="T12" fmla="*/ 2147483647 w 29"/>
                    <a:gd name="T13" fmla="*/ 2147483647 h 65"/>
                    <a:gd name="T14" fmla="*/ 2147483647 w 29"/>
                    <a:gd name="T15" fmla="*/ 2147483647 h 65"/>
                    <a:gd name="T16" fmla="*/ 2147483647 w 29"/>
                    <a:gd name="T17" fmla="*/ 2147483647 h 65"/>
                    <a:gd name="T18" fmla="*/ 2147483647 w 29"/>
                    <a:gd name="T19" fmla="*/ 2147483647 h 65"/>
                    <a:gd name="T20" fmla="*/ 2147483647 w 29"/>
                    <a:gd name="T21" fmla="*/ 2147483647 h 65"/>
                    <a:gd name="T22" fmla="*/ 2147483647 w 29"/>
                    <a:gd name="T23" fmla="*/ 2147483647 h 65"/>
                    <a:gd name="T24" fmla="*/ 2147483647 w 29"/>
                    <a:gd name="T25" fmla="*/ 2147483647 h 65"/>
                    <a:gd name="T26" fmla="*/ 2147483647 w 29"/>
                    <a:gd name="T27" fmla="*/ 2147483647 h 65"/>
                    <a:gd name="T28" fmla="*/ 2147483647 w 29"/>
                    <a:gd name="T29" fmla="*/ 2147483647 h 65"/>
                    <a:gd name="T30" fmla="*/ 2147483647 w 29"/>
                    <a:gd name="T31" fmla="*/ 2147483647 h 65"/>
                    <a:gd name="T32" fmla="*/ 0 w 29"/>
                    <a:gd name="T33" fmla="*/ 2147483647 h 65"/>
                    <a:gd name="T34" fmla="*/ 0 w 29"/>
                    <a:gd name="T35" fmla="*/ 2147483647 h 65"/>
                    <a:gd name="T36" fmla="*/ 0 w 29"/>
                    <a:gd name="T37" fmla="*/ 2147483647 h 65"/>
                    <a:gd name="T38" fmla="*/ 0 w 29"/>
                    <a:gd name="T39" fmla="*/ 2147483647 h 65"/>
                    <a:gd name="T40" fmla="*/ 0 w 29"/>
                    <a:gd name="T41" fmla="*/ 2147483647 h 65"/>
                    <a:gd name="T42" fmla="*/ 2147483647 w 29"/>
                    <a:gd name="T43" fmla="*/ 2147483647 h 65"/>
                    <a:gd name="T44" fmla="*/ 2147483647 w 29"/>
                    <a:gd name="T45" fmla="*/ 2147483647 h 65"/>
                    <a:gd name="T46" fmla="*/ 2147483647 w 29"/>
                    <a:gd name="T47" fmla="*/ 2147483647 h 65"/>
                    <a:gd name="T48" fmla="*/ 2147483647 w 29"/>
                    <a:gd name="T49" fmla="*/ 2147483647 h 65"/>
                    <a:gd name="T50" fmla="*/ 2147483647 w 29"/>
                    <a:gd name="T51" fmla="*/ 2147483647 h 65"/>
                    <a:gd name="T52" fmla="*/ 2147483647 w 29"/>
                    <a:gd name="T53" fmla="*/ 2147483647 h 65"/>
                    <a:gd name="T54" fmla="*/ 2147483647 w 29"/>
                    <a:gd name="T55" fmla="*/ 2147483647 h 65"/>
                    <a:gd name="T56" fmla="*/ 2147483647 w 29"/>
                    <a:gd name="T57" fmla="*/ 2147483647 h 65"/>
                    <a:gd name="T58" fmla="*/ 2147483647 w 29"/>
                    <a:gd name="T59" fmla="*/ 2147483647 h 65"/>
                    <a:gd name="T60" fmla="*/ 2147483647 w 29"/>
                    <a:gd name="T61" fmla="*/ 2147483647 h 65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9"/>
                    <a:gd name="T94" fmla="*/ 0 h 65"/>
                    <a:gd name="T95" fmla="*/ 29 w 29"/>
                    <a:gd name="T96" fmla="*/ 65 h 65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9" h="65">
                      <a:moveTo>
                        <a:pt x="17" y="17"/>
                      </a:moveTo>
                      <a:lnTo>
                        <a:pt x="17" y="3"/>
                      </a:lnTo>
                      <a:lnTo>
                        <a:pt x="23" y="0"/>
                      </a:lnTo>
                      <a:lnTo>
                        <a:pt x="25" y="1"/>
                      </a:lnTo>
                      <a:lnTo>
                        <a:pt x="29" y="7"/>
                      </a:lnTo>
                      <a:lnTo>
                        <a:pt x="25" y="23"/>
                      </a:lnTo>
                      <a:lnTo>
                        <a:pt x="25" y="26"/>
                      </a:lnTo>
                      <a:lnTo>
                        <a:pt x="21" y="30"/>
                      </a:lnTo>
                      <a:lnTo>
                        <a:pt x="17" y="38"/>
                      </a:lnTo>
                      <a:lnTo>
                        <a:pt x="14" y="48"/>
                      </a:lnTo>
                      <a:lnTo>
                        <a:pt x="12" y="53"/>
                      </a:lnTo>
                      <a:lnTo>
                        <a:pt x="6" y="65"/>
                      </a:lnTo>
                      <a:lnTo>
                        <a:pt x="2" y="63"/>
                      </a:lnTo>
                      <a:lnTo>
                        <a:pt x="2" y="55"/>
                      </a:lnTo>
                      <a:lnTo>
                        <a:pt x="2" y="53"/>
                      </a:lnTo>
                      <a:lnTo>
                        <a:pt x="0" y="53"/>
                      </a:lnTo>
                      <a:lnTo>
                        <a:pt x="0" y="49"/>
                      </a:lnTo>
                      <a:lnTo>
                        <a:pt x="0" y="48"/>
                      </a:lnTo>
                      <a:lnTo>
                        <a:pt x="0" y="44"/>
                      </a:lnTo>
                      <a:lnTo>
                        <a:pt x="0" y="42"/>
                      </a:lnTo>
                      <a:lnTo>
                        <a:pt x="2" y="40"/>
                      </a:lnTo>
                      <a:lnTo>
                        <a:pt x="2" y="38"/>
                      </a:lnTo>
                      <a:lnTo>
                        <a:pt x="6" y="32"/>
                      </a:lnTo>
                      <a:lnTo>
                        <a:pt x="6" y="30"/>
                      </a:lnTo>
                      <a:lnTo>
                        <a:pt x="6" y="26"/>
                      </a:lnTo>
                      <a:lnTo>
                        <a:pt x="10" y="23"/>
                      </a:lnTo>
                      <a:lnTo>
                        <a:pt x="12" y="23"/>
                      </a:lnTo>
                      <a:lnTo>
                        <a:pt x="12" y="17"/>
                      </a:lnTo>
                      <a:lnTo>
                        <a:pt x="14" y="17"/>
                      </a:lnTo>
                      <a:lnTo>
                        <a:pt x="17" y="17"/>
                      </a:lnTo>
                      <a:close/>
                    </a:path>
                  </a:pathLst>
                </a:custGeom>
                <a:solidFill>
                  <a:srgbClr val="1D527F"/>
                </a:solidFill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</p:grpSp>
          <p:grpSp>
            <p:nvGrpSpPr>
              <p:cNvPr id="106" name="Group 226">
                <a:extLst>
                  <a:ext uri="{FF2B5EF4-FFF2-40B4-BE49-F238E27FC236}">
                    <a16:creationId xmlns:a16="http://schemas.microsoft.com/office/drawing/2014/main" id="{20EA5722-1874-4C8C-8B2A-75EC3D05A449}"/>
                  </a:ext>
                </a:extLst>
              </p:cNvPr>
              <p:cNvGrpSpPr/>
              <p:nvPr/>
            </p:nvGrpSpPr>
            <p:grpSpPr>
              <a:xfrm>
                <a:off x="6513239" y="225319"/>
                <a:ext cx="987031" cy="1708932"/>
                <a:chOff x="6513239" y="225319"/>
                <a:chExt cx="987031" cy="1708932"/>
              </a:xfrm>
              <a:solidFill>
                <a:srgbClr val="512D6D"/>
              </a:solidFill>
            </p:grpSpPr>
            <p:sp>
              <p:nvSpPr>
                <p:cNvPr id="148" name="Freeform 92">
                  <a:extLst>
                    <a:ext uri="{FF2B5EF4-FFF2-40B4-BE49-F238E27FC236}">
                      <a16:creationId xmlns:a16="http://schemas.microsoft.com/office/drawing/2014/main" id="{AA0E4002-89AB-442A-BC04-D6FD324670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13239" y="225319"/>
                  <a:ext cx="987031" cy="1708932"/>
                </a:xfrm>
                <a:custGeom>
                  <a:avLst/>
                  <a:gdLst>
                    <a:gd name="T0" fmla="*/ 2147483647 w 822"/>
                    <a:gd name="T1" fmla="*/ 2147483647 h 1575"/>
                    <a:gd name="T2" fmla="*/ 2147483647 w 822"/>
                    <a:gd name="T3" fmla="*/ 2147483647 h 1575"/>
                    <a:gd name="T4" fmla="*/ 2147483647 w 822"/>
                    <a:gd name="T5" fmla="*/ 2147483647 h 1575"/>
                    <a:gd name="T6" fmla="*/ 2147483647 w 822"/>
                    <a:gd name="T7" fmla="*/ 2147483647 h 1575"/>
                    <a:gd name="T8" fmla="*/ 2147483647 w 822"/>
                    <a:gd name="T9" fmla="*/ 2147483647 h 1575"/>
                    <a:gd name="T10" fmla="*/ 2147483647 w 822"/>
                    <a:gd name="T11" fmla="*/ 2147483647 h 1575"/>
                    <a:gd name="T12" fmla="*/ 2147483647 w 822"/>
                    <a:gd name="T13" fmla="*/ 2147483647 h 1575"/>
                    <a:gd name="T14" fmla="*/ 2147483647 w 822"/>
                    <a:gd name="T15" fmla="*/ 2147483647 h 1575"/>
                    <a:gd name="T16" fmla="*/ 2147483647 w 822"/>
                    <a:gd name="T17" fmla="*/ 2147483647 h 1575"/>
                    <a:gd name="T18" fmla="*/ 2147483647 w 822"/>
                    <a:gd name="T19" fmla="*/ 2147483647 h 1575"/>
                    <a:gd name="T20" fmla="*/ 2147483647 w 822"/>
                    <a:gd name="T21" fmla="*/ 2147483647 h 1575"/>
                    <a:gd name="T22" fmla="*/ 2147483647 w 822"/>
                    <a:gd name="T23" fmla="*/ 2147483647 h 1575"/>
                    <a:gd name="T24" fmla="*/ 2147483647 w 822"/>
                    <a:gd name="T25" fmla="*/ 2147483647 h 1575"/>
                    <a:gd name="T26" fmla="*/ 2147483647 w 822"/>
                    <a:gd name="T27" fmla="*/ 2147483647 h 1575"/>
                    <a:gd name="T28" fmla="*/ 2147483647 w 822"/>
                    <a:gd name="T29" fmla="*/ 2147483647 h 1575"/>
                    <a:gd name="T30" fmla="*/ 2147483647 w 822"/>
                    <a:gd name="T31" fmla="*/ 2147483647 h 1575"/>
                    <a:gd name="T32" fmla="*/ 2147483647 w 822"/>
                    <a:gd name="T33" fmla="*/ 2147483647 h 1575"/>
                    <a:gd name="T34" fmla="*/ 2147483647 w 822"/>
                    <a:gd name="T35" fmla="*/ 2147483647 h 1575"/>
                    <a:gd name="T36" fmla="*/ 2147483647 w 822"/>
                    <a:gd name="T37" fmla="*/ 2147483647 h 1575"/>
                    <a:gd name="T38" fmla="*/ 2147483647 w 822"/>
                    <a:gd name="T39" fmla="*/ 2147483647 h 1575"/>
                    <a:gd name="T40" fmla="*/ 2147483647 w 822"/>
                    <a:gd name="T41" fmla="*/ 2147483647 h 1575"/>
                    <a:gd name="T42" fmla="*/ 2147483647 w 822"/>
                    <a:gd name="T43" fmla="*/ 2147483647 h 1575"/>
                    <a:gd name="T44" fmla="*/ 2147483647 w 822"/>
                    <a:gd name="T45" fmla="*/ 2147483647 h 1575"/>
                    <a:gd name="T46" fmla="*/ 2147483647 w 822"/>
                    <a:gd name="T47" fmla="*/ 2147483647 h 1575"/>
                    <a:gd name="T48" fmla="*/ 2147483647 w 822"/>
                    <a:gd name="T49" fmla="*/ 2147483647 h 1575"/>
                    <a:gd name="T50" fmla="*/ 2147483647 w 822"/>
                    <a:gd name="T51" fmla="*/ 2147483647 h 1575"/>
                    <a:gd name="T52" fmla="*/ 2147483647 w 822"/>
                    <a:gd name="T53" fmla="*/ 2147483647 h 1575"/>
                    <a:gd name="T54" fmla="*/ 2147483647 w 822"/>
                    <a:gd name="T55" fmla="*/ 2147483647 h 1575"/>
                    <a:gd name="T56" fmla="*/ 2147483647 w 822"/>
                    <a:gd name="T57" fmla="*/ 2147483647 h 1575"/>
                    <a:gd name="T58" fmla="*/ 2147483647 w 822"/>
                    <a:gd name="T59" fmla="*/ 2147483647 h 1575"/>
                    <a:gd name="T60" fmla="*/ 2147483647 w 822"/>
                    <a:gd name="T61" fmla="*/ 2147483647 h 1575"/>
                    <a:gd name="T62" fmla="*/ 2147483647 w 822"/>
                    <a:gd name="T63" fmla="*/ 2147483647 h 1575"/>
                    <a:gd name="T64" fmla="*/ 2147483647 w 822"/>
                    <a:gd name="T65" fmla="*/ 2147483647 h 1575"/>
                    <a:gd name="T66" fmla="*/ 2147483647 w 822"/>
                    <a:gd name="T67" fmla="*/ 2147483647 h 1575"/>
                    <a:gd name="T68" fmla="*/ 2147483647 w 822"/>
                    <a:gd name="T69" fmla="*/ 2147483647 h 1575"/>
                    <a:gd name="T70" fmla="*/ 2147483647 w 822"/>
                    <a:gd name="T71" fmla="*/ 2147483647 h 1575"/>
                    <a:gd name="T72" fmla="*/ 2147483647 w 822"/>
                    <a:gd name="T73" fmla="*/ 2147483647 h 1575"/>
                    <a:gd name="T74" fmla="*/ 2147483647 w 822"/>
                    <a:gd name="T75" fmla="*/ 2147483647 h 1575"/>
                    <a:gd name="T76" fmla="*/ 2147483647 w 822"/>
                    <a:gd name="T77" fmla="*/ 2147483647 h 1575"/>
                    <a:gd name="T78" fmla="*/ 2147483647 w 822"/>
                    <a:gd name="T79" fmla="*/ 2147483647 h 1575"/>
                    <a:gd name="T80" fmla="*/ 2147483647 w 822"/>
                    <a:gd name="T81" fmla="*/ 2147483647 h 1575"/>
                    <a:gd name="T82" fmla="*/ 2147483647 w 822"/>
                    <a:gd name="T83" fmla="*/ 2147483647 h 1575"/>
                    <a:gd name="T84" fmla="*/ 2147483647 w 822"/>
                    <a:gd name="T85" fmla="*/ 2147483647 h 1575"/>
                    <a:gd name="T86" fmla="*/ 2147483647 w 822"/>
                    <a:gd name="T87" fmla="*/ 2147483647 h 1575"/>
                    <a:gd name="T88" fmla="*/ 2147483647 w 822"/>
                    <a:gd name="T89" fmla="*/ 2147483647 h 1575"/>
                    <a:gd name="T90" fmla="*/ 2147483647 w 822"/>
                    <a:gd name="T91" fmla="*/ 2147483647 h 1575"/>
                    <a:gd name="T92" fmla="*/ 2147483647 w 822"/>
                    <a:gd name="T93" fmla="*/ 2147483647 h 1575"/>
                    <a:gd name="T94" fmla="*/ 2147483647 w 822"/>
                    <a:gd name="T95" fmla="*/ 2147483647 h 1575"/>
                    <a:gd name="T96" fmla="*/ 2147483647 w 822"/>
                    <a:gd name="T97" fmla="*/ 2147483647 h 1575"/>
                    <a:gd name="T98" fmla="*/ 2147483647 w 822"/>
                    <a:gd name="T99" fmla="*/ 2147483647 h 1575"/>
                    <a:gd name="T100" fmla="*/ 2147483647 w 822"/>
                    <a:gd name="T101" fmla="*/ 2147483647 h 1575"/>
                    <a:gd name="T102" fmla="*/ 2147483647 w 822"/>
                    <a:gd name="T103" fmla="*/ 2147483647 h 1575"/>
                    <a:gd name="T104" fmla="*/ 2147483647 w 822"/>
                    <a:gd name="T105" fmla="*/ 2147483647 h 1575"/>
                    <a:gd name="T106" fmla="*/ 2147483647 w 822"/>
                    <a:gd name="T107" fmla="*/ 2147483647 h 1575"/>
                    <a:gd name="T108" fmla="*/ 2147483647 w 822"/>
                    <a:gd name="T109" fmla="*/ 2147483647 h 1575"/>
                    <a:gd name="T110" fmla="*/ 2147483647 w 822"/>
                    <a:gd name="T111" fmla="*/ 2147483647 h 1575"/>
                    <a:gd name="T112" fmla="*/ 2147483647 w 822"/>
                    <a:gd name="T113" fmla="*/ 2147483647 h 1575"/>
                    <a:gd name="T114" fmla="*/ 2147483647 w 822"/>
                    <a:gd name="T115" fmla="*/ 0 h 1575"/>
                    <a:gd name="T116" fmla="*/ 2147483647 w 822"/>
                    <a:gd name="T117" fmla="*/ 2147483647 h 157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822"/>
                    <a:gd name="T178" fmla="*/ 0 h 1575"/>
                    <a:gd name="T179" fmla="*/ 822 w 822"/>
                    <a:gd name="T180" fmla="*/ 1575 h 157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822" h="1575">
                      <a:moveTo>
                        <a:pt x="470" y="135"/>
                      </a:moveTo>
                      <a:lnTo>
                        <a:pt x="455" y="160"/>
                      </a:lnTo>
                      <a:lnTo>
                        <a:pt x="455" y="206"/>
                      </a:lnTo>
                      <a:lnTo>
                        <a:pt x="468" y="258"/>
                      </a:lnTo>
                      <a:lnTo>
                        <a:pt x="501" y="267"/>
                      </a:lnTo>
                      <a:lnTo>
                        <a:pt x="534" y="292"/>
                      </a:lnTo>
                      <a:lnTo>
                        <a:pt x="560" y="319"/>
                      </a:lnTo>
                      <a:lnTo>
                        <a:pt x="560" y="382"/>
                      </a:lnTo>
                      <a:lnTo>
                        <a:pt x="549" y="434"/>
                      </a:lnTo>
                      <a:lnTo>
                        <a:pt x="566" y="492"/>
                      </a:lnTo>
                      <a:lnTo>
                        <a:pt x="585" y="527"/>
                      </a:lnTo>
                      <a:lnTo>
                        <a:pt x="608" y="551"/>
                      </a:lnTo>
                      <a:lnTo>
                        <a:pt x="628" y="588"/>
                      </a:lnTo>
                      <a:lnTo>
                        <a:pt x="628" y="636"/>
                      </a:lnTo>
                      <a:lnTo>
                        <a:pt x="628" y="684"/>
                      </a:lnTo>
                      <a:lnTo>
                        <a:pt x="637" y="728"/>
                      </a:lnTo>
                      <a:lnTo>
                        <a:pt x="664" y="753"/>
                      </a:lnTo>
                      <a:lnTo>
                        <a:pt x="680" y="795"/>
                      </a:lnTo>
                      <a:lnTo>
                        <a:pt x="716" y="824"/>
                      </a:lnTo>
                      <a:lnTo>
                        <a:pt x="722" y="868"/>
                      </a:lnTo>
                      <a:lnTo>
                        <a:pt x="712" y="913"/>
                      </a:lnTo>
                      <a:lnTo>
                        <a:pt x="737" y="943"/>
                      </a:lnTo>
                      <a:lnTo>
                        <a:pt x="768" y="957"/>
                      </a:lnTo>
                      <a:lnTo>
                        <a:pt x="789" y="982"/>
                      </a:lnTo>
                      <a:lnTo>
                        <a:pt x="810" y="995"/>
                      </a:lnTo>
                      <a:lnTo>
                        <a:pt x="822" y="1041"/>
                      </a:lnTo>
                      <a:lnTo>
                        <a:pt x="810" y="1093"/>
                      </a:lnTo>
                      <a:lnTo>
                        <a:pt x="785" y="1156"/>
                      </a:lnTo>
                      <a:lnTo>
                        <a:pt x="774" y="1187"/>
                      </a:lnTo>
                      <a:lnTo>
                        <a:pt x="754" y="1222"/>
                      </a:lnTo>
                      <a:lnTo>
                        <a:pt x="737" y="1260"/>
                      </a:lnTo>
                      <a:lnTo>
                        <a:pt x="716" y="1289"/>
                      </a:lnTo>
                      <a:lnTo>
                        <a:pt x="664" y="1368"/>
                      </a:lnTo>
                      <a:lnTo>
                        <a:pt x="643" y="1398"/>
                      </a:lnTo>
                      <a:lnTo>
                        <a:pt x="622" y="1414"/>
                      </a:lnTo>
                      <a:lnTo>
                        <a:pt x="618" y="1421"/>
                      </a:lnTo>
                      <a:lnTo>
                        <a:pt x="612" y="1425"/>
                      </a:lnTo>
                      <a:lnTo>
                        <a:pt x="603" y="1425"/>
                      </a:lnTo>
                      <a:lnTo>
                        <a:pt x="585" y="1425"/>
                      </a:lnTo>
                      <a:lnTo>
                        <a:pt x="576" y="1421"/>
                      </a:lnTo>
                      <a:lnTo>
                        <a:pt x="560" y="1433"/>
                      </a:lnTo>
                      <a:lnTo>
                        <a:pt x="549" y="1443"/>
                      </a:lnTo>
                      <a:lnTo>
                        <a:pt x="522" y="1446"/>
                      </a:lnTo>
                      <a:lnTo>
                        <a:pt x="518" y="1456"/>
                      </a:lnTo>
                      <a:lnTo>
                        <a:pt x="511" y="1458"/>
                      </a:lnTo>
                      <a:lnTo>
                        <a:pt x="497" y="1456"/>
                      </a:lnTo>
                      <a:lnTo>
                        <a:pt x="493" y="1452"/>
                      </a:lnTo>
                      <a:lnTo>
                        <a:pt x="501" y="1466"/>
                      </a:lnTo>
                      <a:lnTo>
                        <a:pt x="493" y="1471"/>
                      </a:lnTo>
                      <a:lnTo>
                        <a:pt x="474" y="1477"/>
                      </a:lnTo>
                      <a:lnTo>
                        <a:pt x="466" y="1466"/>
                      </a:lnTo>
                      <a:lnTo>
                        <a:pt x="464" y="1477"/>
                      </a:lnTo>
                      <a:lnTo>
                        <a:pt x="461" y="1485"/>
                      </a:lnTo>
                      <a:lnTo>
                        <a:pt x="449" y="1492"/>
                      </a:lnTo>
                      <a:lnTo>
                        <a:pt x="440" y="1496"/>
                      </a:lnTo>
                      <a:lnTo>
                        <a:pt x="428" y="1506"/>
                      </a:lnTo>
                      <a:lnTo>
                        <a:pt x="416" y="1502"/>
                      </a:lnTo>
                      <a:lnTo>
                        <a:pt x="409" y="1506"/>
                      </a:lnTo>
                      <a:lnTo>
                        <a:pt x="399" y="1517"/>
                      </a:lnTo>
                      <a:lnTo>
                        <a:pt x="395" y="1525"/>
                      </a:lnTo>
                      <a:lnTo>
                        <a:pt x="388" y="1533"/>
                      </a:lnTo>
                      <a:lnTo>
                        <a:pt x="384" y="1533"/>
                      </a:lnTo>
                      <a:lnTo>
                        <a:pt x="376" y="1527"/>
                      </a:lnTo>
                      <a:lnTo>
                        <a:pt x="368" y="1533"/>
                      </a:lnTo>
                      <a:lnTo>
                        <a:pt x="357" y="1535"/>
                      </a:lnTo>
                      <a:lnTo>
                        <a:pt x="336" y="1546"/>
                      </a:lnTo>
                      <a:lnTo>
                        <a:pt x="328" y="1554"/>
                      </a:lnTo>
                      <a:lnTo>
                        <a:pt x="320" y="1552"/>
                      </a:lnTo>
                      <a:lnTo>
                        <a:pt x="320" y="1539"/>
                      </a:lnTo>
                      <a:lnTo>
                        <a:pt x="315" y="1537"/>
                      </a:lnTo>
                      <a:lnTo>
                        <a:pt x="309" y="1552"/>
                      </a:lnTo>
                      <a:lnTo>
                        <a:pt x="303" y="1569"/>
                      </a:lnTo>
                      <a:lnTo>
                        <a:pt x="290" y="1575"/>
                      </a:lnTo>
                      <a:lnTo>
                        <a:pt x="282" y="1575"/>
                      </a:lnTo>
                      <a:lnTo>
                        <a:pt x="294" y="1562"/>
                      </a:lnTo>
                      <a:lnTo>
                        <a:pt x="299" y="1554"/>
                      </a:lnTo>
                      <a:lnTo>
                        <a:pt x="290" y="1550"/>
                      </a:lnTo>
                      <a:lnTo>
                        <a:pt x="290" y="1542"/>
                      </a:lnTo>
                      <a:lnTo>
                        <a:pt x="282" y="1533"/>
                      </a:lnTo>
                      <a:lnTo>
                        <a:pt x="272" y="1521"/>
                      </a:lnTo>
                      <a:lnTo>
                        <a:pt x="272" y="1506"/>
                      </a:lnTo>
                      <a:lnTo>
                        <a:pt x="272" y="1498"/>
                      </a:lnTo>
                      <a:lnTo>
                        <a:pt x="251" y="1514"/>
                      </a:lnTo>
                      <a:lnTo>
                        <a:pt x="247" y="1510"/>
                      </a:lnTo>
                      <a:lnTo>
                        <a:pt x="238" y="1510"/>
                      </a:lnTo>
                      <a:lnTo>
                        <a:pt x="240" y="1496"/>
                      </a:lnTo>
                      <a:lnTo>
                        <a:pt x="238" y="1492"/>
                      </a:lnTo>
                      <a:lnTo>
                        <a:pt x="213" y="1489"/>
                      </a:lnTo>
                      <a:lnTo>
                        <a:pt x="196" y="1481"/>
                      </a:lnTo>
                      <a:lnTo>
                        <a:pt x="190" y="1473"/>
                      </a:lnTo>
                      <a:lnTo>
                        <a:pt x="182" y="1467"/>
                      </a:lnTo>
                      <a:lnTo>
                        <a:pt x="173" y="1466"/>
                      </a:lnTo>
                      <a:lnTo>
                        <a:pt x="155" y="1467"/>
                      </a:lnTo>
                      <a:lnTo>
                        <a:pt x="153" y="1458"/>
                      </a:lnTo>
                      <a:lnTo>
                        <a:pt x="157" y="1456"/>
                      </a:lnTo>
                      <a:lnTo>
                        <a:pt x="161" y="1446"/>
                      </a:lnTo>
                      <a:lnTo>
                        <a:pt x="155" y="1446"/>
                      </a:lnTo>
                      <a:lnTo>
                        <a:pt x="151" y="1443"/>
                      </a:lnTo>
                      <a:lnTo>
                        <a:pt x="148" y="1439"/>
                      </a:lnTo>
                      <a:lnTo>
                        <a:pt x="148" y="1433"/>
                      </a:lnTo>
                      <a:lnTo>
                        <a:pt x="148" y="1421"/>
                      </a:lnTo>
                      <a:lnTo>
                        <a:pt x="142" y="1416"/>
                      </a:lnTo>
                      <a:lnTo>
                        <a:pt x="144" y="1402"/>
                      </a:lnTo>
                      <a:lnTo>
                        <a:pt x="148" y="1400"/>
                      </a:lnTo>
                      <a:lnTo>
                        <a:pt x="153" y="1383"/>
                      </a:lnTo>
                      <a:lnTo>
                        <a:pt x="153" y="1371"/>
                      </a:lnTo>
                      <a:lnTo>
                        <a:pt x="153" y="1362"/>
                      </a:lnTo>
                      <a:lnTo>
                        <a:pt x="148" y="1352"/>
                      </a:lnTo>
                      <a:lnTo>
                        <a:pt x="151" y="1345"/>
                      </a:lnTo>
                      <a:lnTo>
                        <a:pt x="148" y="1337"/>
                      </a:lnTo>
                      <a:lnTo>
                        <a:pt x="153" y="1329"/>
                      </a:lnTo>
                      <a:lnTo>
                        <a:pt x="157" y="1329"/>
                      </a:lnTo>
                      <a:lnTo>
                        <a:pt x="167" y="1337"/>
                      </a:lnTo>
                      <a:lnTo>
                        <a:pt x="167" y="1331"/>
                      </a:lnTo>
                      <a:lnTo>
                        <a:pt x="155" y="1323"/>
                      </a:lnTo>
                      <a:lnTo>
                        <a:pt x="151" y="1314"/>
                      </a:lnTo>
                      <a:lnTo>
                        <a:pt x="148" y="1300"/>
                      </a:lnTo>
                      <a:lnTo>
                        <a:pt x="142" y="1297"/>
                      </a:lnTo>
                      <a:lnTo>
                        <a:pt x="142" y="1281"/>
                      </a:lnTo>
                      <a:lnTo>
                        <a:pt x="130" y="1270"/>
                      </a:lnTo>
                      <a:lnTo>
                        <a:pt x="127" y="1256"/>
                      </a:lnTo>
                      <a:lnTo>
                        <a:pt x="127" y="1239"/>
                      </a:lnTo>
                      <a:lnTo>
                        <a:pt x="127" y="1224"/>
                      </a:lnTo>
                      <a:lnTo>
                        <a:pt x="119" y="1208"/>
                      </a:lnTo>
                      <a:lnTo>
                        <a:pt x="115" y="1201"/>
                      </a:lnTo>
                      <a:lnTo>
                        <a:pt x="111" y="1193"/>
                      </a:lnTo>
                      <a:lnTo>
                        <a:pt x="103" y="1168"/>
                      </a:lnTo>
                      <a:lnTo>
                        <a:pt x="111" y="1141"/>
                      </a:lnTo>
                      <a:lnTo>
                        <a:pt x="111" y="1133"/>
                      </a:lnTo>
                      <a:lnTo>
                        <a:pt x="117" y="1128"/>
                      </a:lnTo>
                      <a:lnTo>
                        <a:pt x="127" y="1128"/>
                      </a:lnTo>
                      <a:lnTo>
                        <a:pt x="128" y="1116"/>
                      </a:lnTo>
                      <a:lnTo>
                        <a:pt x="128" y="1110"/>
                      </a:lnTo>
                      <a:lnTo>
                        <a:pt x="148" y="1105"/>
                      </a:lnTo>
                      <a:lnTo>
                        <a:pt x="153" y="1103"/>
                      </a:lnTo>
                      <a:lnTo>
                        <a:pt x="140" y="1093"/>
                      </a:lnTo>
                      <a:lnTo>
                        <a:pt x="148" y="1072"/>
                      </a:lnTo>
                      <a:lnTo>
                        <a:pt x="157" y="1074"/>
                      </a:lnTo>
                      <a:lnTo>
                        <a:pt x="171" y="1072"/>
                      </a:lnTo>
                      <a:lnTo>
                        <a:pt x="184" y="1068"/>
                      </a:lnTo>
                      <a:lnTo>
                        <a:pt x="190" y="1057"/>
                      </a:lnTo>
                      <a:lnTo>
                        <a:pt x="196" y="1051"/>
                      </a:lnTo>
                      <a:lnTo>
                        <a:pt x="201" y="1037"/>
                      </a:lnTo>
                      <a:lnTo>
                        <a:pt x="215" y="1028"/>
                      </a:lnTo>
                      <a:lnTo>
                        <a:pt x="228" y="995"/>
                      </a:lnTo>
                      <a:lnTo>
                        <a:pt x="236" y="976"/>
                      </a:lnTo>
                      <a:lnTo>
                        <a:pt x="253" y="947"/>
                      </a:lnTo>
                      <a:lnTo>
                        <a:pt x="263" y="932"/>
                      </a:lnTo>
                      <a:lnTo>
                        <a:pt x="276" y="913"/>
                      </a:lnTo>
                      <a:lnTo>
                        <a:pt x="297" y="874"/>
                      </a:lnTo>
                      <a:lnTo>
                        <a:pt x="309" y="857"/>
                      </a:lnTo>
                      <a:lnTo>
                        <a:pt x="313" y="834"/>
                      </a:lnTo>
                      <a:lnTo>
                        <a:pt x="315" y="815"/>
                      </a:lnTo>
                      <a:lnTo>
                        <a:pt x="324" y="809"/>
                      </a:lnTo>
                      <a:lnTo>
                        <a:pt x="336" y="803"/>
                      </a:lnTo>
                      <a:lnTo>
                        <a:pt x="349" y="799"/>
                      </a:lnTo>
                      <a:lnTo>
                        <a:pt x="357" y="805"/>
                      </a:lnTo>
                      <a:lnTo>
                        <a:pt x="357" y="795"/>
                      </a:lnTo>
                      <a:lnTo>
                        <a:pt x="357" y="784"/>
                      </a:lnTo>
                      <a:lnTo>
                        <a:pt x="368" y="784"/>
                      </a:lnTo>
                      <a:lnTo>
                        <a:pt x="357" y="774"/>
                      </a:lnTo>
                      <a:lnTo>
                        <a:pt x="353" y="763"/>
                      </a:lnTo>
                      <a:lnTo>
                        <a:pt x="349" y="759"/>
                      </a:lnTo>
                      <a:lnTo>
                        <a:pt x="349" y="747"/>
                      </a:lnTo>
                      <a:lnTo>
                        <a:pt x="349" y="740"/>
                      </a:lnTo>
                      <a:lnTo>
                        <a:pt x="349" y="728"/>
                      </a:lnTo>
                      <a:lnTo>
                        <a:pt x="349" y="722"/>
                      </a:lnTo>
                      <a:lnTo>
                        <a:pt x="340" y="715"/>
                      </a:lnTo>
                      <a:lnTo>
                        <a:pt x="332" y="703"/>
                      </a:lnTo>
                      <a:lnTo>
                        <a:pt x="328" y="699"/>
                      </a:lnTo>
                      <a:lnTo>
                        <a:pt x="317" y="692"/>
                      </a:lnTo>
                      <a:lnTo>
                        <a:pt x="309" y="688"/>
                      </a:lnTo>
                      <a:lnTo>
                        <a:pt x="297" y="682"/>
                      </a:lnTo>
                      <a:lnTo>
                        <a:pt x="290" y="663"/>
                      </a:lnTo>
                      <a:lnTo>
                        <a:pt x="282" y="671"/>
                      </a:lnTo>
                      <a:lnTo>
                        <a:pt x="272" y="669"/>
                      </a:lnTo>
                      <a:lnTo>
                        <a:pt x="272" y="661"/>
                      </a:lnTo>
                      <a:lnTo>
                        <a:pt x="263" y="659"/>
                      </a:lnTo>
                      <a:lnTo>
                        <a:pt x="257" y="655"/>
                      </a:lnTo>
                      <a:lnTo>
                        <a:pt x="253" y="651"/>
                      </a:lnTo>
                      <a:lnTo>
                        <a:pt x="247" y="636"/>
                      </a:lnTo>
                      <a:lnTo>
                        <a:pt x="232" y="615"/>
                      </a:lnTo>
                      <a:lnTo>
                        <a:pt x="226" y="594"/>
                      </a:lnTo>
                      <a:lnTo>
                        <a:pt x="228" y="576"/>
                      </a:lnTo>
                      <a:lnTo>
                        <a:pt x="236" y="559"/>
                      </a:lnTo>
                      <a:lnTo>
                        <a:pt x="236" y="548"/>
                      </a:lnTo>
                      <a:lnTo>
                        <a:pt x="232" y="532"/>
                      </a:lnTo>
                      <a:lnTo>
                        <a:pt x="226" y="519"/>
                      </a:lnTo>
                      <a:lnTo>
                        <a:pt x="215" y="505"/>
                      </a:lnTo>
                      <a:lnTo>
                        <a:pt x="203" y="490"/>
                      </a:lnTo>
                      <a:lnTo>
                        <a:pt x="199" y="471"/>
                      </a:lnTo>
                      <a:lnTo>
                        <a:pt x="201" y="457"/>
                      </a:lnTo>
                      <a:lnTo>
                        <a:pt x="203" y="450"/>
                      </a:lnTo>
                      <a:lnTo>
                        <a:pt x="199" y="432"/>
                      </a:lnTo>
                      <a:lnTo>
                        <a:pt x="196" y="423"/>
                      </a:lnTo>
                      <a:lnTo>
                        <a:pt x="190" y="409"/>
                      </a:lnTo>
                      <a:lnTo>
                        <a:pt x="188" y="390"/>
                      </a:lnTo>
                      <a:lnTo>
                        <a:pt x="188" y="371"/>
                      </a:lnTo>
                      <a:lnTo>
                        <a:pt x="190" y="358"/>
                      </a:lnTo>
                      <a:lnTo>
                        <a:pt x="188" y="350"/>
                      </a:lnTo>
                      <a:lnTo>
                        <a:pt x="173" y="334"/>
                      </a:lnTo>
                      <a:lnTo>
                        <a:pt x="161" y="317"/>
                      </a:lnTo>
                      <a:lnTo>
                        <a:pt x="144" y="296"/>
                      </a:lnTo>
                      <a:lnTo>
                        <a:pt x="127" y="283"/>
                      </a:lnTo>
                      <a:lnTo>
                        <a:pt x="86" y="277"/>
                      </a:lnTo>
                      <a:lnTo>
                        <a:pt x="69" y="262"/>
                      </a:lnTo>
                      <a:lnTo>
                        <a:pt x="54" y="246"/>
                      </a:lnTo>
                      <a:lnTo>
                        <a:pt x="25" y="221"/>
                      </a:lnTo>
                      <a:lnTo>
                        <a:pt x="15" y="214"/>
                      </a:lnTo>
                      <a:lnTo>
                        <a:pt x="7" y="206"/>
                      </a:lnTo>
                      <a:lnTo>
                        <a:pt x="0" y="202"/>
                      </a:lnTo>
                      <a:lnTo>
                        <a:pt x="19" y="194"/>
                      </a:lnTo>
                      <a:lnTo>
                        <a:pt x="34" y="158"/>
                      </a:lnTo>
                      <a:lnTo>
                        <a:pt x="63" y="173"/>
                      </a:lnTo>
                      <a:lnTo>
                        <a:pt x="86" y="198"/>
                      </a:lnTo>
                      <a:lnTo>
                        <a:pt x="103" y="229"/>
                      </a:lnTo>
                      <a:lnTo>
                        <a:pt x="123" y="237"/>
                      </a:lnTo>
                      <a:lnTo>
                        <a:pt x="153" y="244"/>
                      </a:lnTo>
                      <a:lnTo>
                        <a:pt x="173" y="237"/>
                      </a:lnTo>
                      <a:lnTo>
                        <a:pt x="196" y="208"/>
                      </a:lnTo>
                      <a:lnTo>
                        <a:pt x="217" y="227"/>
                      </a:lnTo>
                      <a:lnTo>
                        <a:pt x="247" y="227"/>
                      </a:lnTo>
                      <a:lnTo>
                        <a:pt x="267" y="202"/>
                      </a:lnTo>
                      <a:lnTo>
                        <a:pt x="290" y="177"/>
                      </a:lnTo>
                      <a:lnTo>
                        <a:pt x="282" y="131"/>
                      </a:lnTo>
                      <a:lnTo>
                        <a:pt x="284" y="75"/>
                      </a:lnTo>
                      <a:lnTo>
                        <a:pt x="297" y="45"/>
                      </a:lnTo>
                      <a:lnTo>
                        <a:pt x="317" y="31"/>
                      </a:lnTo>
                      <a:lnTo>
                        <a:pt x="336" y="25"/>
                      </a:lnTo>
                      <a:lnTo>
                        <a:pt x="353" y="14"/>
                      </a:lnTo>
                      <a:lnTo>
                        <a:pt x="374" y="0"/>
                      </a:lnTo>
                      <a:lnTo>
                        <a:pt x="392" y="0"/>
                      </a:lnTo>
                      <a:lnTo>
                        <a:pt x="416" y="25"/>
                      </a:lnTo>
                      <a:lnTo>
                        <a:pt x="436" y="25"/>
                      </a:lnTo>
                      <a:lnTo>
                        <a:pt x="459" y="39"/>
                      </a:lnTo>
                      <a:lnTo>
                        <a:pt x="474" y="81"/>
                      </a:lnTo>
                      <a:lnTo>
                        <a:pt x="459" y="106"/>
                      </a:lnTo>
                      <a:lnTo>
                        <a:pt x="470" y="135"/>
                      </a:lnTo>
                      <a:close/>
                    </a:path>
                  </a:pathLst>
                </a:custGeom>
                <a:solidFill>
                  <a:srgbClr val="1D527F"/>
                </a:solidFill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49" name="Freeform 128">
                  <a:extLst>
                    <a:ext uri="{FF2B5EF4-FFF2-40B4-BE49-F238E27FC236}">
                      <a16:creationId xmlns:a16="http://schemas.microsoft.com/office/drawing/2014/main" id="{E8315DB1-A4A7-47BB-BC71-099024AF1C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8438" y="1858963"/>
                  <a:ext cx="42862" cy="65087"/>
                </a:xfrm>
                <a:custGeom>
                  <a:avLst/>
                  <a:gdLst>
                    <a:gd name="T0" fmla="*/ 2147483647 w 39"/>
                    <a:gd name="T1" fmla="*/ 2147483647 h 59"/>
                    <a:gd name="T2" fmla="*/ 2147483647 w 39"/>
                    <a:gd name="T3" fmla="*/ 2147483647 h 59"/>
                    <a:gd name="T4" fmla="*/ 2147483647 w 39"/>
                    <a:gd name="T5" fmla="*/ 0 h 59"/>
                    <a:gd name="T6" fmla="*/ 2147483647 w 39"/>
                    <a:gd name="T7" fmla="*/ 2147483647 h 59"/>
                    <a:gd name="T8" fmla="*/ 2147483647 w 39"/>
                    <a:gd name="T9" fmla="*/ 2147483647 h 59"/>
                    <a:gd name="T10" fmla="*/ 2147483647 w 39"/>
                    <a:gd name="T11" fmla="*/ 2147483647 h 59"/>
                    <a:gd name="T12" fmla="*/ 2147483647 w 39"/>
                    <a:gd name="T13" fmla="*/ 2147483647 h 59"/>
                    <a:gd name="T14" fmla="*/ 0 w 39"/>
                    <a:gd name="T15" fmla="*/ 2147483647 h 59"/>
                    <a:gd name="T16" fmla="*/ 2147483647 w 39"/>
                    <a:gd name="T17" fmla="*/ 2147483647 h 59"/>
                    <a:gd name="T18" fmla="*/ 2147483647 w 39"/>
                    <a:gd name="T19" fmla="*/ 2147483647 h 59"/>
                    <a:gd name="T20" fmla="*/ 2147483647 w 39"/>
                    <a:gd name="T21" fmla="*/ 2147483647 h 59"/>
                    <a:gd name="T22" fmla="*/ 2147483647 w 39"/>
                    <a:gd name="T23" fmla="*/ 2147483647 h 59"/>
                    <a:gd name="T24" fmla="*/ 2147483647 w 39"/>
                    <a:gd name="T25" fmla="*/ 2147483647 h 59"/>
                    <a:gd name="T26" fmla="*/ 2147483647 w 39"/>
                    <a:gd name="T27" fmla="*/ 2147483647 h 59"/>
                    <a:gd name="T28" fmla="*/ 2147483647 w 39"/>
                    <a:gd name="T29" fmla="*/ 2147483647 h 59"/>
                    <a:gd name="T30" fmla="*/ 2147483647 w 39"/>
                    <a:gd name="T31" fmla="*/ 2147483647 h 59"/>
                    <a:gd name="T32" fmla="*/ 2147483647 w 39"/>
                    <a:gd name="T33" fmla="*/ 2147483647 h 59"/>
                    <a:gd name="T34" fmla="*/ 2147483647 w 39"/>
                    <a:gd name="T35" fmla="*/ 2147483647 h 59"/>
                    <a:gd name="T36" fmla="*/ 2147483647 w 39"/>
                    <a:gd name="T37" fmla="*/ 2147483647 h 59"/>
                    <a:gd name="T38" fmla="*/ 2147483647 w 39"/>
                    <a:gd name="T39" fmla="*/ 2147483647 h 5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9"/>
                    <a:gd name="T61" fmla="*/ 0 h 59"/>
                    <a:gd name="T62" fmla="*/ 39 w 39"/>
                    <a:gd name="T63" fmla="*/ 59 h 5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9" h="59">
                      <a:moveTo>
                        <a:pt x="27" y="7"/>
                      </a:moveTo>
                      <a:lnTo>
                        <a:pt x="20" y="4"/>
                      </a:lnTo>
                      <a:lnTo>
                        <a:pt x="12" y="0"/>
                      </a:lnTo>
                      <a:lnTo>
                        <a:pt x="6" y="7"/>
                      </a:lnTo>
                      <a:lnTo>
                        <a:pt x="10" y="15"/>
                      </a:lnTo>
                      <a:lnTo>
                        <a:pt x="10" y="23"/>
                      </a:lnTo>
                      <a:lnTo>
                        <a:pt x="2" y="19"/>
                      </a:lnTo>
                      <a:lnTo>
                        <a:pt x="0" y="32"/>
                      </a:lnTo>
                      <a:lnTo>
                        <a:pt x="2" y="44"/>
                      </a:lnTo>
                      <a:lnTo>
                        <a:pt x="12" y="48"/>
                      </a:lnTo>
                      <a:lnTo>
                        <a:pt x="22" y="50"/>
                      </a:lnTo>
                      <a:lnTo>
                        <a:pt x="35" y="59"/>
                      </a:lnTo>
                      <a:lnTo>
                        <a:pt x="39" y="50"/>
                      </a:lnTo>
                      <a:lnTo>
                        <a:pt x="27" y="48"/>
                      </a:lnTo>
                      <a:lnTo>
                        <a:pt x="23" y="34"/>
                      </a:lnTo>
                      <a:lnTo>
                        <a:pt x="31" y="32"/>
                      </a:lnTo>
                      <a:lnTo>
                        <a:pt x="35" y="23"/>
                      </a:lnTo>
                      <a:lnTo>
                        <a:pt x="35" y="15"/>
                      </a:lnTo>
                      <a:lnTo>
                        <a:pt x="27" y="9"/>
                      </a:lnTo>
                      <a:lnTo>
                        <a:pt x="27" y="7"/>
                      </a:lnTo>
                      <a:close/>
                    </a:path>
                  </a:pathLst>
                </a:custGeom>
                <a:solidFill>
                  <a:srgbClr val="1D527F"/>
                </a:solidFill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v-SE" dirty="0"/>
                </a:p>
              </p:txBody>
            </p:sp>
          </p:grpSp>
          <p:grpSp>
            <p:nvGrpSpPr>
              <p:cNvPr id="107" name="Group 224">
                <a:extLst>
                  <a:ext uri="{FF2B5EF4-FFF2-40B4-BE49-F238E27FC236}">
                    <a16:creationId xmlns:a16="http://schemas.microsoft.com/office/drawing/2014/main" id="{DA03FF19-A368-47B6-B38F-5F138BA7CC86}"/>
                  </a:ext>
                </a:extLst>
              </p:cNvPr>
              <p:cNvGrpSpPr/>
              <p:nvPr/>
            </p:nvGrpSpPr>
            <p:grpSpPr>
              <a:xfrm>
                <a:off x="5237958" y="61928"/>
                <a:ext cx="1935714" cy="2179097"/>
                <a:chOff x="5237958" y="61928"/>
                <a:chExt cx="1935714" cy="2179097"/>
              </a:xfrm>
              <a:solidFill>
                <a:srgbClr val="DBD7D2"/>
              </a:solidFill>
            </p:grpSpPr>
            <p:sp>
              <p:nvSpPr>
                <p:cNvPr id="117" name="Freeform 93">
                  <a:extLst>
                    <a:ext uri="{FF2B5EF4-FFF2-40B4-BE49-F238E27FC236}">
                      <a16:creationId xmlns:a16="http://schemas.microsoft.com/office/drawing/2014/main" id="{F53DE962-443D-4694-B582-E4DCFAE464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7958" y="61928"/>
                  <a:ext cx="1935714" cy="2179097"/>
                </a:xfrm>
                <a:custGeom>
                  <a:avLst/>
                  <a:gdLst>
                    <a:gd name="T0" fmla="*/ 2147483647 w 1613"/>
                    <a:gd name="T1" fmla="*/ 2147483647 h 2012"/>
                    <a:gd name="T2" fmla="*/ 0 w 1613"/>
                    <a:gd name="T3" fmla="*/ 2147483647 h 2012"/>
                    <a:gd name="T4" fmla="*/ 2147483647 w 1613"/>
                    <a:gd name="T5" fmla="*/ 2147483647 h 2012"/>
                    <a:gd name="T6" fmla="*/ 2147483647 w 1613"/>
                    <a:gd name="T7" fmla="*/ 2147483647 h 2012"/>
                    <a:gd name="T8" fmla="*/ 2147483647 w 1613"/>
                    <a:gd name="T9" fmla="*/ 2147483647 h 2012"/>
                    <a:gd name="T10" fmla="*/ 2147483647 w 1613"/>
                    <a:gd name="T11" fmla="*/ 2147483647 h 2012"/>
                    <a:gd name="T12" fmla="*/ 2147483647 w 1613"/>
                    <a:gd name="T13" fmla="*/ 2147483647 h 2012"/>
                    <a:gd name="T14" fmla="*/ 2147483647 w 1613"/>
                    <a:gd name="T15" fmla="*/ 2147483647 h 2012"/>
                    <a:gd name="T16" fmla="*/ 2147483647 w 1613"/>
                    <a:gd name="T17" fmla="*/ 2147483647 h 2012"/>
                    <a:gd name="T18" fmla="*/ 2147483647 w 1613"/>
                    <a:gd name="T19" fmla="*/ 2147483647 h 2012"/>
                    <a:gd name="T20" fmla="*/ 2147483647 w 1613"/>
                    <a:gd name="T21" fmla="*/ 2147483647 h 2012"/>
                    <a:gd name="T22" fmla="*/ 2147483647 w 1613"/>
                    <a:gd name="T23" fmla="*/ 2147483647 h 2012"/>
                    <a:gd name="T24" fmla="*/ 2147483647 w 1613"/>
                    <a:gd name="T25" fmla="*/ 2147483647 h 2012"/>
                    <a:gd name="T26" fmla="*/ 2147483647 w 1613"/>
                    <a:gd name="T27" fmla="*/ 2147483647 h 2012"/>
                    <a:gd name="T28" fmla="*/ 2147483647 w 1613"/>
                    <a:gd name="T29" fmla="*/ 2147483647 h 2012"/>
                    <a:gd name="T30" fmla="*/ 2147483647 w 1613"/>
                    <a:gd name="T31" fmla="*/ 2147483647 h 2012"/>
                    <a:gd name="T32" fmla="*/ 2147483647 w 1613"/>
                    <a:gd name="T33" fmla="*/ 2147483647 h 2012"/>
                    <a:gd name="T34" fmla="*/ 2147483647 w 1613"/>
                    <a:gd name="T35" fmla="*/ 2147483647 h 2012"/>
                    <a:gd name="T36" fmla="*/ 2147483647 w 1613"/>
                    <a:gd name="T37" fmla="*/ 2147483647 h 2012"/>
                    <a:gd name="T38" fmla="*/ 2147483647 w 1613"/>
                    <a:gd name="T39" fmla="*/ 2147483647 h 2012"/>
                    <a:gd name="T40" fmla="*/ 2147483647 w 1613"/>
                    <a:gd name="T41" fmla="*/ 2147483647 h 2012"/>
                    <a:gd name="T42" fmla="*/ 2147483647 w 1613"/>
                    <a:gd name="T43" fmla="*/ 2147483647 h 2012"/>
                    <a:gd name="T44" fmla="*/ 2147483647 w 1613"/>
                    <a:gd name="T45" fmla="*/ 2147483647 h 2012"/>
                    <a:gd name="T46" fmla="*/ 2147483647 w 1613"/>
                    <a:gd name="T47" fmla="*/ 2147483647 h 2012"/>
                    <a:gd name="T48" fmla="*/ 2147483647 w 1613"/>
                    <a:gd name="T49" fmla="*/ 2147483647 h 2012"/>
                    <a:gd name="T50" fmla="*/ 2147483647 w 1613"/>
                    <a:gd name="T51" fmla="*/ 2147483647 h 2012"/>
                    <a:gd name="T52" fmla="*/ 2147483647 w 1613"/>
                    <a:gd name="T53" fmla="*/ 2147483647 h 2012"/>
                    <a:gd name="T54" fmla="*/ 2147483647 w 1613"/>
                    <a:gd name="T55" fmla="*/ 2147483647 h 2012"/>
                    <a:gd name="T56" fmla="*/ 2147483647 w 1613"/>
                    <a:gd name="T57" fmla="*/ 2147483647 h 2012"/>
                    <a:gd name="T58" fmla="*/ 2147483647 w 1613"/>
                    <a:gd name="T59" fmla="*/ 2147483647 h 2012"/>
                    <a:gd name="T60" fmla="*/ 2147483647 w 1613"/>
                    <a:gd name="T61" fmla="*/ 2147483647 h 2012"/>
                    <a:gd name="T62" fmla="*/ 2147483647 w 1613"/>
                    <a:gd name="T63" fmla="*/ 2147483647 h 2012"/>
                    <a:gd name="T64" fmla="*/ 2147483647 w 1613"/>
                    <a:gd name="T65" fmla="*/ 2147483647 h 2012"/>
                    <a:gd name="T66" fmla="*/ 2147483647 w 1613"/>
                    <a:gd name="T67" fmla="*/ 2147483647 h 2012"/>
                    <a:gd name="T68" fmla="*/ 2147483647 w 1613"/>
                    <a:gd name="T69" fmla="*/ 2147483647 h 2012"/>
                    <a:gd name="T70" fmla="*/ 2147483647 w 1613"/>
                    <a:gd name="T71" fmla="*/ 2147483647 h 2012"/>
                    <a:gd name="T72" fmla="*/ 2147483647 w 1613"/>
                    <a:gd name="T73" fmla="*/ 2147483647 h 2012"/>
                    <a:gd name="T74" fmla="*/ 2147483647 w 1613"/>
                    <a:gd name="T75" fmla="*/ 2147483647 h 2012"/>
                    <a:gd name="T76" fmla="*/ 2147483647 w 1613"/>
                    <a:gd name="T77" fmla="*/ 2147483647 h 2012"/>
                    <a:gd name="T78" fmla="*/ 2147483647 w 1613"/>
                    <a:gd name="T79" fmla="*/ 2147483647 h 2012"/>
                    <a:gd name="T80" fmla="*/ 2147483647 w 1613"/>
                    <a:gd name="T81" fmla="*/ 2147483647 h 2012"/>
                    <a:gd name="T82" fmla="*/ 2147483647 w 1613"/>
                    <a:gd name="T83" fmla="*/ 2147483647 h 2012"/>
                    <a:gd name="T84" fmla="*/ 2147483647 w 1613"/>
                    <a:gd name="T85" fmla="*/ 2147483647 h 2012"/>
                    <a:gd name="T86" fmla="*/ 2147483647 w 1613"/>
                    <a:gd name="T87" fmla="*/ 2147483647 h 2012"/>
                    <a:gd name="T88" fmla="*/ 2147483647 w 1613"/>
                    <a:gd name="T89" fmla="*/ 2147483647 h 2012"/>
                    <a:gd name="T90" fmla="*/ 2147483647 w 1613"/>
                    <a:gd name="T91" fmla="*/ 2147483647 h 2012"/>
                    <a:gd name="T92" fmla="*/ 2147483647 w 1613"/>
                    <a:gd name="T93" fmla="*/ 2147483647 h 2012"/>
                    <a:gd name="T94" fmla="*/ 2147483647 w 1613"/>
                    <a:gd name="T95" fmla="*/ 2147483647 h 2012"/>
                    <a:gd name="T96" fmla="*/ 2147483647 w 1613"/>
                    <a:gd name="T97" fmla="*/ 2147483647 h 2012"/>
                    <a:gd name="T98" fmla="*/ 2147483647 w 1613"/>
                    <a:gd name="T99" fmla="*/ 2147483647 h 2012"/>
                    <a:gd name="T100" fmla="*/ 2147483647 w 1613"/>
                    <a:gd name="T101" fmla="*/ 2147483647 h 2012"/>
                    <a:gd name="T102" fmla="*/ 2147483647 w 1613"/>
                    <a:gd name="T103" fmla="*/ 2147483647 h 2012"/>
                    <a:gd name="T104" fmla="*/ 2147483647 w 1613"/>
                    <a:gd name="T105" fmla="*/ 2147483647 h 2012"/>
                    <a:gd name="T106" fmla="*/ 2147483647 w 1613"/>
                    <a:gd name="T107" fmla="*/ 2147483647 h 2012"/>
                    <a:gd name="T108" fmla="*/ 2147483647 w 1613"/>
                    <a:gd name="T109" fmla="*/ 2147483647 h 2012"/>
                    <a:gd name="T110" fmla="*/ 2147483647 w 1613"/>
                    <a:gd name="T111" fmla="*/ 2147483647 h 2012"/>
                    <a:gd name="T112" fmla="*/ 2147483647 w 1613"/>
                    <a:gd name="T113" fmla="*/ 2147483647 h 2012"/>
                    <a:gd name="T114" fmla="*/ 2147483647 w 1613"/>
                    <a:gd name="T115" fmla="*/ 2147483647 h 201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613"/>
                    <a:gd name="T175" fmla="*/ 0 h 2012"/>
                    <a:gd name="T176" fmla="*/ 1613 w 1613"/>
                    <a:gd name="T177" fmla="*/ 2012 h 201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613" h="2012">
                      <a:moveTo>
                        <a:pt x="382" y="1841"/>
                      </a:moveTo>
                      <a:lnTo>
                        <a:pt x="372" y="1870"/>
                      </a:lnTo>
                      <a:lnTo>
                        <a:pt x="342" y="1874"/>
                      </a:lnTo>
                      <a:lnTo>
                        <a:pt x="278" y="1933"/>
                      </a:lnTo>
                      <a:lnTo>
                        <a:pt x="232" y="1981"/>
                      </a:lnTo>
                      <a:lnTo>
                        <a:pt x="163" y="2012"/>
                      </a:lnTo>
                      <a:lnTo>
                        <a:pt x="100" y="1991"/>
                      </a:lnTo>
                      <a:lnTo>
                        <a:pt x="36" y="1945"/>
                      </a:lnTo>
                      <a:lnTo>
                        <a:pt x="4" y="1885"/>
                      </a:lnTo>
                      <a:lnTo>
                        <a:pt x="25" y="1841"/>
                      </a:lnTo>
                      <a:lnTo>
                        <a:pt x="44" y="1845"/>
                      </a:lnTo>
                      <a:lnTo>
                        <a:pt x="71" y="1797"/>
                      </a:lnTo>
                      <a:lnTo>
                        <a:pt x="61" y="1780"/>
                      </a:lnTo>
                      <a:lnTo>
                        <a:pt x="36" y="1791"/>
                      </a:lnTo>
                      <a:lnTo>
                        <a:pt x="8" y="1791"/>
                      </a:lnTo>
                      <a:lnTo>
                        <a:pt x="0" y="1764"/>
                      </a:lnTo>
                      <a:lnTo>
                        <a:pt x="40" y="1741"/>
                      </a:lnTo>
                      <a:lnTo>
                        <a:pt x="44" y="1713"/>
                      </a:lnTo>
                      <a:lnTo>
                        <a:pt x="77" y="1684"/>
                      </a:lnTo>
                      <a:lnTo>
                        <a:pt x="92" y="1678"/>
                      </a:lnTo>
                      <a:lnTo>
                        <a:pt x="86" y="1665"/>
                      </a:lnTo>
                      <a:lnTo>
                        <a:pt x="117" y="1634"/>
                      </a:lnTo>
                      <a:lnTo>
                        <a:pt x="121" y="1636"/>
                      </a:lnTo>
                      <a:lnTo>
                        <a:pt x="121" y="1653"/>
                      </a:lnTo>
                      <a:lnTo>
                        <a:pt x="127" y="1643"/>
                      </a:lnTo>
                      <a:lnTo>
                        <a:pt x="128" y="1628"/>
                      </a:lnTo>
                      <a:lnTo>
                        <a:pt x="153" y="1622"/>
                      </a:lnTo>
                      <a:lnTo>
                        <a:pt x="144" y="1618"/>
                      </a:lnTo>
                      <a:lnTo>
                        <a:pt x="125" y="1622"/>
                      </a:lnTo>
                      <a:lnTo>
                        <a:pt x="119" y="1609"/>
                      </a:lnTo>
                      <a:lnTo>
                        <a:pt x="104" y="1618"/>
                      </a:lnTo>
                      <a:lnTo>
                        <a:pt x="73" y="1657"/>
                      </a:lnTo>
                      <a:lnTo>
                        <a:pt x="59" y="1665"/>
                      </a:lnTo>
                      <a:lnTo>
                        <a:pt x="57" y="1680"/>
                      </a:lnTo>
                      <a:lnTo>
                        <a:pt x="44" y="1695"/>
                      </a:lnTo>
                      <a:lnTo>
                        <a:pt x="32" y="1703"/>
                      </a:lnTo>
                      <a:lnTo>
                        <a:pt x="27" y="1688"/>
                      </a:lnTo>
                      <a:lnTo>
                        <a:pt x="36" y="1680"/>
                      </a:lnTo>
                      <a:lnTo>
                        <a:pt x="50" y="1680"/>
                      </a:lnTo>
                      <a:lnTo>
                        <a:pt x="40" y="1661"/>
                      </a:lnTo>
                      <a:lnTo>
                        <a:pt x="42" y="1649"/>
                      </a:lnTo>
                      <a:lnTo>
                        <a:pt x="32" y="1661"/>
                      </a:lnTo>
                      <a:lnTo>
                        <a:pt x="25" y="1663"/>
                      </a:lnTo>
                      <a:lnTo>
                        <a:pt x="13" y="1647"/>
                      </a:lnTo>
                      <a:lnTo>
                        <a:pt x="13" y="1634"/>
                      </a:lnTo>
                      <a:lnTo>
                        <a:pt x="36" y="1622"/>
                      </a:lnTo>
                      <a:lnTo>
                        <a:pt x="34" y="1617"/>
                      </a:lnTo>
                      <a:lnTo>
                        <a:pt x="59" y="1590"/>
                      </a:lnTo>
                      <a:lnTo>
                        <a:pt x="50" y="1594"/>
                      </a:lnTo>
                      <a:lnTo>
                        <a:pt x="29" y="1601"/>
                      </a:lnTo>
                      <a:lnTo>
                        <a:pt x="23" y="1597"/>
                      </a:lnTo>
                      <a:lnTo>
                        <a:pt x="11" y="1569"/>
                      </a:lnTo>
                      <a:lnTo>
                        <a:pt x="32" y="1528"/>
                      </a:lnTo>
                      <a:lnTo>
                        <a:pt x="56" y="1538"/>
                      </a:lnTo>
                      <a:lnTo>
                        <a:pt x="67" y="1528"/>
                      </a:lnTo>
                      <a:lnTo>
                        <a:pt x="140" y="1536"/>
                      </a:lnTo>
                      <a:lnTo>
                        <a:pt x="153" y="1557"/>
                      </a:lnTo>
                      <a:lnTo>
                        <a:pt x="152" y="1572"/>
                      </a:lnTo>
                      <a:lnTo>
                        <a:pt x="169" y="1565"/>
                      </a:lnTo>
                      <a:lnTo>
                        <a:pt x="173" y="1565"/>
                      </a:lnTo>
                      <a:lnTo>
                        <a:pt x="165" y="1551"/>
                      </a:lnTo>
                      <a:lnTo>
                        <a:pt x="169" y="1538"/>
                      </a:lnTo>
                      <a:lnTo>
                        <a:pt x="213" y="1522"/>
                      </a:lnTo>
                      <a:lnTo>
                        <a:pt x="205" y="1517"/>
                      </a:lnTo>
                      <a:lnTo>
                        <a:pt x="188" y="1524"/>
                      </a:lnTo>
                      <a:lnTo>
                        <a:pt x="196" y="1499"/>
                      </a:lnTo>
                      <a:lnTo>
                        <a:pt x="209" y="1482"/>
                      </a:lnTo>
                      <a:lnTo>
                        <a:pt x="209" y="1476"/>
                      </a:lnTo>
                      <a:lnTo>
                        <a:pt x="190" y="1484"/>
                      </a:lnTo>
                      <a:lnTo>
                        <a:pt x="184" y="1513"/>
                      </a:lnTo>
                      <a:lnTo>
                        <a:pt x="169" y="1526"/>
                      </a:lnTo>
                      <a:lnTo>
                        <a:pt x="161" y="1524"/>
                      </a:lnTo>
                      <a:lnTo>
                        <a:pt x="134" y="1524"/>
                      </a:lnTo>
                      <a:lnTo>
                        <a:pt x="128" y="1519"/>
                      </a:lnTo>
                      <a:lnTo>
                        <a:pt x="134" y="1499"/>
                      </a:lnTo>
                      <a:lnTo>
                        <a:pt x="134" y="1492"/>
                      </a:lnTo>
                      <a:lnTo>
                        <a:pt x="113" y="1524"/>
                      </a:lnTo>
                      <a:lnTo>
                        <a:pt x="92" y="1513"/>
                      </a:lnTo>
                      <a:lnTo>
                        <a:pt x="50" y="1524"/>
                      </a:lnTo>
                      <a:lnTo>
                        <a:pt x="29" y="1517"/>
                      </a:lnTo>
                      <a:lnTo>
                        <a:pt x="25" y="1492"/>
                      </a:lnTo>
                      <a:lnTo>
                        <a:pt x="44" y="1463"/>
                      </a:lnTo>
                      <a:lnTo>
                        <a:pt x="29" y="1432"/>
                      </a:lnTo>
                      <a:lnTo>
                        <a:pt x="65" y="1411"/>
                      </a:lnTo>
                      <a:lnTo>
                        <a:pt x="80" y="1421"/>
                      </a:lnTo>
                      <a:lnTo>
                        <a:pt x="121" y="1421"/>
                      </a:lnTo>
                      <a:lnTo>
                        <a:pt x="134" y="1415"/>
                      </a:lnTo>
                      <a:lnTo>
                        <a:pt x="132" y="1411"/>
                      </a:lnTo>
                      <a:lnTo>
                        <a:pt x="104" y="1413"/>
                      </a:lnTo>
                      <a:lnTo>
                        <a:pt x="102" y="1407"/>
                      </a:lnTo>
                      <a:lnTo>
                        <a:pt x="117" y="1400"/>
                      </a:lnTo>
                      <a:lnTo>
                        <a:pt x="88" y="1405"/>
                      </a:lnTo>
                      <a:lnTo>
                        <a:pt x="52" y="1400"/>
                      </a:lnTo>
                      <a:lnTo>
                        <a:pt x="52" y="1396"/>
                      </a:lnTo>
                      <a:lnTo>
                        <a:pt x="57" y="1367"/>
                      </a:lnTo>
                      <a:lnTo>
                        <a:pt x="113" y="1373"/>
                      </a:lnTo>
                      <a:lnTo>
                        <a:pt x="161" y="1304"/>
                      </a:lnTo>
                      <a:lnTo>
                        <a:pt x="213" y="1319"/>
                      </a:lnTo>
                      <a:lnTo>
                        <a:pt x="225" y="1307"/>
                      </a:lnTo>
                      <a:lnTo>
                        <a:pt x="190" y="1273"/>
                      </a:lnTo>
                      <a:lnTo>
                        <a:pt x="205" y="1259"/>
                      </a:lnTo>
                      <a:lnTo>
                        <a:pt x="246" y="1238"/>
                      </a:lnTo>
                      <a:lnTo>
                        <a:pt x="347" y="1188"/>
                      </a:lnTo>
                      <a:lnTo>
                        <a:pt x="390" y="1171"/>
                      </a:lnTo>
                      <a:lnTo>
                        <a:pt x="405" y="1198"/>
                      </a:lnTo>
                      <a:lnTo>
                        <a:pt x="405" y="1208"/>
                      </a:lnTo>
                      <a:lnTo>
                        <a:pt x="420" y="1209"/>
                      </a:lnTo>
                      <a:lnTo>
                        <a:pt x="422" y="1198"/>
                      </a:lnTo>
                      <a:lnTo>
                        <a:pt x="436" y="1198"/>
                      </a:lnTo>
                      <a:lnTo>
                        <a:pt x="459" y="1192"/>
                      </a:lnTo>
                      <a:lnTo>
                        <a:pt x="459" y="1186"/>
                      </a:lnTo>
                      <a:lnTo>
                        <a:pt x="453" y="1179"/>
                      </a:lnTo>
                      <a:lnTo>
                        <a:pt x="476" y="1160"/>
                      </a:lnTo>
                      <a:lnTo>
                        <a:pt x="486" y="1160"/>
                      </a:lnTo>
                      <a:lnTo>
                        <a:pt x="507" y="1146"/>
                      </a:lnTo>
                      <a:lnTo>
                        <a:pt x="503" y="1142"/>
                      </a:lnTo>
                      <a:lnTo>
                        <a:pt x="468" y="1160"/>
                      </a:lnTo>
                      <a:lnTo>
                        <a:pt x="420" y="1188"/>
                      </a:lnTo>
                      <a:lnTo>
                        <a:pt x="407" y="1169"/>
                      </a:lnTo>
                      <a:lnTo>
                        <a:pt x="413" y="1152"/>
                      </a:lnTo>
                      <a:lnTo>
                        <a:pt x="399" y="1156"/>
                      </a:lnTo>
                      <a:lnTo>
                        <a:pt x="397" y="1138"/>
                      </a:lnTo>
                      <a:lnTo>
                        <a:pt x="482" y="1033"/>
                      </a:lnTo>
                      <a:lnTo>
                        <a:pt x="501" y="1048"/>
                      </a:lnTo>
                      <a:lnTo>
                        <a:pt x="518" y="1039"/>
                      </a:lnTo>
                      <a:lnTo>
                        <a:pt x="509" y="1008"/>
                      </a:lnTo>
                      <a:lnTo>
                        <a:pt x="516" y="985"/>
                      </a:lnTo>
                      <a:lnTo>
                        <a:pt x="555" y="950"/>
                      </a:lnTo>
                      <a:lnTo>
                        <a:pt x="572" y="956"/>
                      </a:lnTo>
                      <a:lnTo>
                        <a:pt x="582" y="948"/>
                      </a:lnTo>
                      <a:lnTo>
                        <a:pt x="562" y="933"/>
                      </a:lnTo>
                      <a:lnTo>
                        <a:pt x="582" y="896"/>
                      </a:lnTo>
                      <a:lnTo>
                        <a:pt x="597" y="918"/>
                      </a:lnTo>
                      <a:lnTo>
                        <a:pt x="603" y="912"/>
                      </a:lnTo>
                      <a:lnTo>
                        <a:pt x="589" y="879"/>
                      </a:lnTo>
                      <a:lnTo>
                        <a:pt x="607" y="837"/>
                      </a:lnTo>
                      <a:lnTo>
                        <a:pt x="628" y="845"/>
                      </a:lnTo>
                      <a:lnTo>
                        <a:pt x="626" y="820"/>
                      </a:lnTo>
                      <a:lnTo>
                        <a:pt x="597" y="835"/>
                      </a:lnTo>
                      <a:lnTo>
                        <a:pt x="593" y="827"/>
                      </a:lnTo>
                      <a:lnTo>
                        <a:pt x="626" y="802"/>
                      </a:lnTo>
                      <a:lnTo>
                        <a:pt x="630" y="787"/>
                      </a:lnTo>
                      <a:lnTo>
                        <a:pt x="649" y="787"/>
                      </a:lnTo>
                      <a:lnTo>
                        <a:pt x="651" y="777"/>
                      </a:lnTo>
                      <a:lnTo>
                        <a:pt x="635" y="770"/>
                      </a:lnTo>
                      <a:lnTo>
                        <a:pt x="645" y="724"/>
                      </a:lnTo>
                      <a:lnTo>
                        <a:pt x="678" y="676"/>
                      </a:lnTo>
                      <a:lnTo>
                        <a:pt x="697" y="678"/>
                      </a:lnTo>
                      <a:lnTo>
                        <a:pt x="714" y="651"/>
                      </a:lnTo>
                      <a:lnTo>
                        <a:pt x="710" y="633"/>
                      </a:lnTo>
                      <a:lnTo>
                        <a:pt x="737" y="593"/>
                      </a:lnTo>
                      <a:lnTo>
                        <a:pt x="749" y="593"/>
                      </a:lnTo>
                      <a:lnTo>
                        <a:pt x="754" y="605"/>
                      </a:lnTo>
                      <a:lnTo>
                        <a:pt x="774" y="608"/>
                      </a:lnTo>
                      <a:lnTo>
                        <a:pt x="795" y="589"/>
                      </a:lnTo>
                      <a:lnTo>
                        <a:pt x="774" y="593"/>
                      </a:lnTo>
                      <a:lnTo>
                        <a:pt x="764" y="591"/>
                      </a:lnTo>
                      <a:lnTo>
                        <a:pt x="764" y="585"/>
                      </a:lnTo>
                      <a:lnTo>
                        <a:pt x="772" y="585"/>
                      </a:lnTo>
                      <a:lnTo>
                        <a:pt x="776" y="574"/>
                      </a:lnTo>
                      <a:lnTo>
                        <a:pt x="774" y="541"/>
                      </a:lnTo>
                      <a:lnTo>
                        <a:pt x="785" y="526"/>
                      </a:lnTo>
                      <a:lnTo>
                        <a:pt x="785" y="514"/>
                      </a:lnTo>
                      <a:lnTo>
                        <a:pt x="797" y="514"/>
                      </a:lnTo>
                      <a:lnTo>
                        <a:pt x="802" y="501"/>
                      </a:lnTo>
                      <a:lnTo>
                        <a:pt x="806" y="499"/>
                      </a:lnTo>
                      <a:lnTo>
                        <a:pt x="814" y="541"/>
                      </a:lnTo>
                      <a:lnTo>
                        <a:pt x="824" y="537"/>
                      </a:lnTo>
                      <a:lnTo>
                        <a:pt x="824" y="524"/>
                      </a:lnTo>
                      <a:lnTo>
                        <a:pt x="831" y="526"/>
                      </a:lnTo>
                      <a:lnTo>
                        <a:pt x="824" y="501"/>
                      </a:lnTo>
                      <a:lnTo>
                        <a:pt x="831" y="505"/>
                      </a:lnTo>
                      <a:lnTo>
                        <a:pt x="831" y="497"/>
                      </a:lnTo>
                      <a:lnTo>
                        <a:pt x="820" y="478"/>
                      </a:lnTo>
                      <a:lnTo>
                        <a:pt x="824" y="470"/>
                      </a:lnTo>
                      <a:lnTo>
                        <a:pt x="839" y="459"/>
                      </a:lnTo>
                      <a:lnTo>
                        <a:pt x="850" y="464"/>
                      </a:lnTo>
                      <a:lnTo>
                        <a:pt x="854" y="470"/>
                      </a:lnTo>
                      <a:lnTo>
                        <a:pt x="879" y="478"/>
                      </a:lnTo>
                      <a:lnTo>
                        <a:pt x="887" y="457"/>
                      </a:lnTo>
                      <a:lnTo>
                        <a:pt x="898" y="457"/>
                      </a:lnTo>
                      <a:lnTo>
                        <a:pt x="889" y="445"/>
                      </a:lnTo>
                      <a:lnTo>
                        <a:pt x="879" y="453"/>
                      </a:lnTo>
                      <a:lnTo>
                        <a:pt x="862" y="445"/>
                      </a:lnTo>
                      <a:lnTo>
                        <a:pt x="849" y="455"/>
                      </a:lnTo>
                      <a:lnTo>
                        <a:pt x="835" y="447"/>
                      </a:lnTo>
                      <a:lnTo>
                        <a:pt x="849" y="430"/>
                      </a:lnTo>
                      <a:lnTo>
                        <a:pt x="891" y="416"/>
                      </a:lnTo>
                      <a:lnTo>
                        <a:pt x="883" y="409"/>
                      </a:lnTo>
                      <a:lnTo>
                        <a:pt x="889" y="405"/>
                      </a:lnTo>
                      <a:lnTo>
                        <a:pt x="902" y="409"/>
                      </a:lnTo>
                      <a:lnTo>
                        <a:pt x="898" y="393"/>
                      </a:lnTo>
                      <a:lnTo>
                        <a:pt x="895" y="389"/>
                      </a:lnTo>
                      <a:lnTo>
                        <a:pt x="889" y="384"/>
                      </a:lnTo>
                      <a:lnTo>
                        <a:pt x="895" y="363"/>
                      </a:lnTo>
                      <a:lnTo>
                        <a:pt x="910" y="353"/>
                      </a:lnTo>
                      <a:lnTo>
                        <a:pt x="923" y="345"/>
                      </a:lnTo>
                      <a:lnTo>
                        <a:pt x="918" y="320"/>
                      </a:lnTo>
                      <a:lnTo>
                        <a:pt x="925" y="297"/>
                      </a:lnTo>
                      <a:lnTo>
                        <a:pt x="931" y="305"/>
                      </a:lnTo>
                      <a:lnTo>
                        <a:pt x="931" y="324"/>
                      </a:lnTo>
                      <a:lnTo>
                        <a:pt x="939" y="318"/>
                      </a:lnTo>
                      <a:lnTo>
                        <a:pt x="954" y="332"/>
                      </a:lnTo>
                      <a:lnTo>
                        <a:pt x="962" y="320"/>
                      </a:lnTo>
                      <a:lnTo>
                        <a:pt x="948" y="309"/>
                      </a:lnTo>
                      <a:lnTo>
                        <a:pt x="941" y="293"/>
                      </a:lnTo>
                      <a:lnTo>
                        <a:pt x="954" y="292"/>
                      </a:lnTo>
                      <a:lnTo>
                        <a:pt x="971" y="313"/>
                      </a:lnTo>
                      <a:lnTo>
                        <a:pt x="983" y="318"/>
                      </a:lnTo>
                      <a:lnTo>
                        <a:pt x="989" y="334"/>
                      </a:lnTo>
                      <a:lnTo>
                        <a:pt x="998" y="334"/>
                      </a:lnTo>
                      <a:lnTo>
                        <a:pt x="998" y="324"/>
                      </a:lnTo>
                      <a:lnTo>
                        <a:pt x="989" y="313"/>
                      </a:lnTo>
                      <a:lnTo>
                        <a:pt x="983" y="311"/>
                      </a:lnTo>
                      <a:lnTo>
                        <a:pt x="971" y="295"/>
                      </a:lnTo>
                      <a:lnTo>
                        <a:pt x="968" y="272"/>
                      </a:lnTo>
                      <a:lnTo>
                        <a:pt x="977" y="255"/>
                      </a:lnTo>
                      <a:lnTo>
                        <a:pt x="1002" y="249"/>
                      </a:lnTo>
                      <a:lnTo>
                        <a:pt x="1002" y="295"/>
                      </a:lnTo>
                      <a:lnTo>
                        <a:pt x="1004" y="301"/>
                      </a:lnTo>
                      <a:lnTo>
                        <a:pt x="1010" y="257"/>
                      </a:lnTo>
                      <a:lnTo>
                        <a:pt x="1025" y="228"/>
                      </a:lnTo>
                      <a:lnTo>
                        <a:pt x="1035" y="226"/>
                      </a:lnTo>
                      <a:lnTo>
                        <a:pt x="1039" y="244"/>
                      </a:lnTo>
                      <a:lnTo>
                        <a:pt x="1041" y="286"/>
                      </a:lnTo>
                      <a:lnTo>
                        <a:pt x="1035" y="305"/>
                      </a:lnTo>
                      <a:lnTo>
                        <a:pt x="1031" y="317"/>
                      </a:lnTo>
                      <a:lnTo>
                        <a:pt x="1039" y="305"/>
                      </a:lnTo>
                      <a:lnTo>
                        <a:pt x="1043" y="288"/>
                      </a:lnTo>
                      <a:lnTo>
                        <a:pt x="1056" y="272"/>
                      </a:lnTo>
                      <a:lnTo>
                        <a:pt x="1052" y="251"/>
                      </a:lnTo>
                      <a:lnTo>
                        <a:pt x="1056" y="249"/>
                      </a:lnTo>
                      <a:lnTo>
                        <a:pt x="1067" y="226"/>
                      </a:lnTo>
                      <a:lnTo>
                        <a:pt x="1075" y="224"/>
                      </a:lnTo>
                      <a:lnTo>
                        <a:pt x="1077" y="242"/>
                      </a:lnTo>
                      <a:lnTo>
                        <a:pt x="1079" y="236"/>
                      </a:lnTo>
                      <a:lnTo>
                        <a:pt x="1083" y="236"/>
                      </a:lnTo>
                      <a:lnTo>
                        <a:pt x="1087" y="224"/>
                      </a:lnTo>
                      <a:lnTo>
                        <a:pt x="1092" y="224"/>
                      </a:lnTo>
                      <a:lnTo>
                        <a:pt x="1087" y="205"/>
                      </a:lnTo>
                      <a:lnTo>
                        <a:pt x="1094" y="211"/>
                      </a:lnTo>
                      <a:lnTo>
                        <a:pt x="1123" y="244"/>
                      </a:lnTo>
                      <a:lnTo>
                        <a:pt x="1131" y="249"/>
                      </a:lnTo>
                      <a:lnTo>
                        <a:pt x="1127" y="226"/>
                      </a:lnTo>
                      <a:lnTo>
                        <a:pt x="1123" y="196"/>
                      </a:lnTo>
                      <a:lnTo>
                        <a:pt x="1119" y="196"/>
                      </a:lnTo>
                      <a:lnTo>
                        <a:pt x="1100" y="186"/>
                      </a:lnTo>
                      <a:lnTo>
                        <a:pt x="1098" y="165"/>
                      </a:lnTo>
                      <a:lnTo>
                        <a:pt x="1114" y="184"/>
                      </a:lnTo>
                      <a:lnTo>
                        <a:pt x="1114" y="171"/>
                      </a:lnTo>
                      <a:lnTo>
                        <a:pt x="1115" y="165"/>
                      </a:lnTo>
                      <a:lnTo>
                        <a:pt x="1119" y="167"/>
                      </a:lnTo>
                      <a:lnTo>
                        <a:pt x="1127" y="161"/>
                      </a:lnTo>
                      <a:lnTo>
                        <a:pt x="1129" y="172"/>
                      </a:lnTo>
                      <a:lnTo>
                        <a:pt x="1131" y="171"/>
                      </a:lnTo>
                      <a:lnTo>
                        <a:pt x="1137" y="184"/>
                      </a:lnTo>
                      <a:lnTo>
                        <a:pt x="1148" y="184"/>
                      </a:lnTo>
                      <a:lnTo>
                        <a:pt x="1144" y="172"/>
                      </a:lnTo>
                      <a:lnTo>
                        <a:pt x="1163" y="172"/>
                      </a:lnTo>
                      <a:lnTo>
                        <a:pt x="1177" y="176"/>
                      </a:lnTo>
                      <a:lnTo>
                        <a:pt x="1171" y="184"/>
                      </a:lnTo>
                      <a:lnTo>
                        <a:pt x="1183" y="186"/>
                      </a:lnTo>
                      <a:lnTo>
                        <a:pt x="1177" y="190"/>
                      </a:lnTo>
                      <a:lnTo>
                        <a:pt x="1187" y="205"/>
                      </a:lnTo>
                      <a:lnTo>
                        <a:pt x="1192" y="201"/>
                      </a:lnTo>
                      <a:lnTo>
                        <a:pt x="1196" y="176"/>
                      </a:lnTo>
                      <a:lnTo>
                        <a:pt x="1190" y="172"/>
                      </a:lnTo>
                      <a:lnTo>
                        <a:pt x="1215" y="124"/>
                      </a:lnTo>
                      <a:lnTo>
                        <a:pt x="1238" y="121"/>
                      </a:lnTo>
                      <a:lnTo>
                        <a:pt x="1233" y="111"/>
                      </a:lnTo>
                      <a:lnTo>
                        <a:pt x="1252" y="90"/>
                      </a:lnTo>
                      <a:lnTo>
                        <a:pt x="1242" y="80"/>
                      </a:lnTo>
                      <a:lnTo>
                        <a:pt x="1233" y="69"/>
                      </a:lnTo>
                      <a:lnTo>
                        <a:pt x="1250" y="73"/>
                      </a:lnTo>
                      <a:lnTo>
                        <a:pt x="1248" y="48"/>
                      </a:lnTo>
                      <a:lnTo>
                        <a:pt x="1256" y="48"/>
                      </a:lnTo>
                      <a:lnTo>
                        <a:pt x="1256" y="55"/>
                      </a:lnTo>
                      <a:lnTo>
                        <a:pt x="1263" y="40"/>
                      </a:lnTo>
                      <a:lnTo>
                        <a:pt x="1267" y="46"/>
                      </a:lnTo>
                      <a:lnTo>
                        <a:pt x="1277" y="55"/>
                      </a:lnTo>
                      <a:lnTo>
                        <a:pt x="1281" y="67"/>
                      </a:lnTo>
                      <a:lnTo>
                        <a:pt x="1288" y="65"/>
                      </a:lnTo>
                      <a:lnTo>
                        <a:pt x="1300" y="52"/>
                      </a:lnTo>
                      <a:lnTo>
                        <a:pt x="1311" y="55"/>
                      </a:lnTo>
                      <a:lnTo>
                        <a:pt x="1290" y="100"/>
                      </a:lnTo>
                      <a:lnTo>
                        <a:pt x="1288" y="146"/>
                      </a:lnTo>
                      <a:lnTo>
                        <a:pt x="1286" y="149"/>
                      </a:lnTo>
                      <a:lnTo>
                        <a:pt x="1281" y="159"/>
                      </a:lnTo>
                      <a:lnTo>
                        <a:pt x="1283" y="180"/>
                      </a:lnTo>
                      <a:lnTo>
                        <a:pt x="1290" y="176"/>
                      </a:lnTo>
                      <a:lnTo>
                        <a:pt x="1300" y="149"/>
                      </a:lnTo>
                      <a:lnTo>
                        <a:pt x="1313" y="103"/>
                      </a:lnTo>
                      <a:lnTo>
                        <a:pt x="1340" y="52"/>
                      </a:lnTo>
                      <a:lnTo>
                        <a:pt x="1342" y="40"/>
                      </a:lnTo>
                      <a:lnTo>
                        <a:pt x="1352" y="36"/>
                      </a:lnTo>
                      <a:lnTo>
                        <a:pt x="1357" y="65"/>
                      </a:lnTo>
                      <a:lnTo>
                        <a:pt x="1352" y="75"/>
                      </a:lnTo>
                      <a:lnTo>
                        <a:pt x="1359" y="84"/>
                      </a:lnTo>
                      <a:lnTo>
                        <a:pt x="1359" y="119"/>
                      </a:lnTo>
                      <a:lnTo>
                        <a:pt x="1373" y="103"/>
                      </a:lnTo>
                      <a:lnTo>
                        <a:pt x="1382" y="100"/>
                      </a:lnTo>
                      <a:lnTo>
                        <a:pt x="1380" y="84"/>
                      </a:lnTo>
                      <a:lnTo>
                        <a:pt x="1382" y="76"/>
                      </a:lnTo>
                      <a:lnTo>
                        <a:pt x="1390" y="75"/>
                      </a:lnTo>
                      <a:lnTo>
                        <a:pt x="1384" y="65"/>
                      </a:lnTo>
                      <a:lnTo>
                        <a:pt x="1396" y="32"/>
                      </a:lnTo>
                      <a:lnTo>
                        <a:pt x="1396" y="3"/>
                      </a:lnTo>
                      <a:lnTo>
                        <a:pt x="1409" y="9"/>
                      </a:lnTo>
                      <a:lnTo>
                        <a:pt x="1417" y="0"/>
                      </a:lnTo>
                      <a:lnTo>
                        <a:pt x="1432" y="3"/>
                      </a:lnTo>
                      <a:lnTo>
                        <a:pt x="1432" y="13"/>
                      </a:lnTo>
                      <a:lnTo>
                        <a:pt x="1442" y="9"/>
                      </a:lnTo>
                      <a:lnTo>
                        <a:pt x="1444" y="25"/>
                      </a:lnTo>
                      <a:lnTo>
                        <a:pt x="1440" y="40"/>
                      </a:lnTo>
                      <a:lnTo>
                        <a:pt x="1425" y="40"/>
                      </a:lnTo>
                      <a:lnTo>
                        <a:pt x="1417" y="48"/>
                      </a:lnTo>
                      <a:lnTo>
                        <a:pt x="1428" y="57"/>
                      </a:lnTo>
                      <a:lnTo>
                        <a:pt x="1417" y="69"/>
                      </a:lnTo>
                      <a:lnTo>
                        <a:pt x="1427" y="67"/>
                      </a:lnTo>
                      <a:lnTo>
                        <a:pt x="1436" y="57"/>
                      </a:lnTo>
                      <a:lnTo>
                        <a:pt x="1444" y="65"/>
                      </a:lnTo>
                      <a:lnTo>
                        <a:pt x="1428" y="90"/>
                      </a:lnTo>
                      <a:lnTo>
                        <a:pt x="1432" y="92"/>
                      </a:lnTo>
                      <a:lnTo>
                        <a:pt x="1444" y="88"/>
                      </a:lnTo>
                      <a:lnTo>
                        <a:pt x="1450" y="92"/>
                      </a:lnTo>
                      <a:lnTo>
                        <a:pt x="1463" y="84"/>
                      </a:lnTo>
                      <a:lnTo>
                        <a:pt x="1459" y="44"/>
                      </a:lnTo>
                      <a:lnTo>
                        <a:pt x="1463" y="25"/>
                      </a:lnTo>
                      <a:lnTo>
                        <a:pt x="1484" y="21"/>
                      </a:lnTo>
                      <a:lnTo>
                        <a:pt x="1490" y="28"/>
                      </a:lnTo>
                      <a:lnTo>
                        <a:pt x="1496" y="46"/>
                      </a:lnTo>
                      <a:lnTo>
                        <a:pt x="1515" y="36"/>
                      </a:lnTo>
                      <a:lnTo>
                        <a:pt x="1517" y="46"/>
                      </a:lnTo>
                      <a:lnTo>
                        <a:pt x="1524" y="44"/>
                      </a:lnTo>
                      <a:lnTo>
                        <a:pt x="1526" y="32"/>
                      </a:lnTo>
                      <a:lnTo>
                        <a:pt x="1553" y="46"/>
                      </a:lnTo>
                      <a:lnTo>
                        <a:pt x="1544" y="52"/>
                      </a:lnTo>
                      <a:lnTo>
                        <a:pt x="1553" y="55"/>
                      </a:lnTo>
                      <a:lnTo>
                        <a:pt x="1569" y="52"/>
                      </a:lnTo>
                      <a:lnTo>
                        <a:pt x="1578" y="65"/>
                      </a:lnTo>
                      <a:lnTo>
                        <a:pt x="1590" y="65"/>
                      </a:lnTo>
                      <a:lnTo>
                        <a:pt x="1596" y="76"/>
                      </a:lnTo>
                      <a:lnTo>
                        <a:pt x="1580" y="92"/>
                      </a:lnTo>
                      <a:lnTo>
                        <a:pt x="1561" y="117"/>
                      </a:lnTo>
                      <a:lnTo>
                        <a:pt x="1553" y="124"/>
                      </a:lnTo>
                      <a:lnTo>
                        <a:pt x="1476" y="124"/>
                      </a:lnTo>
                      <a:lnTo>
                        <a:pt x="1476" y="132"/>
                      </a:lnTo>
                      <a:lnTo>
                        <a:pt x="1484" y="136"/>
                      </a:lnTo>
                      <a:lnTo>
                        <a:pt x="1501" y="142"/>
                      </a:lnTo>
                      <a:lnTo>
                        <a:pt x="1528" y="155"/>
                      </a:lnTo>
                      <a:lnTo>
                        <a:pt x="1526" y="159"/>
                      </a:lnTo>
                      <a:lnTo>
                        <a:pt x="1546" y="155"/>
                      </a:lnTo>
                      <a:lnTo>
                        <a:pt x="1553" y="159"/>
                      </a:lnTo>
                      <a:lnTo>
                        <a:pt x="1553" y="171"/>
                      </a:lnTo>
                      <a:lnTo>
                        <a:pt x="1542" y="180"/>
                      </a:lnTo>
                      <a:lnTo>
                        <a:pt x="1540" y="192"/>
                      </a:lnTo>
                      <a:lnTo>
                        <a:pt x="1549" y="184"/>
                      </a:lnTo>
                      <a:lnTo>
                        <a:pt x="1561" y="182"/>
                      </a:lnTo>
                      <a:lnTo>
                        <a:pt x="1565" y="176"/>
                      </a:lnTo>
                      <a:lnTo>
                        <a:pt x="1571" y="180"/>
                      </a:lnTo>
                      <a:lnTo>
                        <a:pt x="1582" y="180"/>
                      </a:lnTo>
                      <a:lnTo>
                        <a:pt x="1582" y="161"/>
                      </a:lnTo>
                      <a:lnTo>
                        <a:pt x="1609" y="161"/>
                      </a:lnTo>
                      <a:lnTo>
                        <a:pt x="1613" y="165"/>
                      </a:lnTo>
                      <a:lnTo>
                        <a:pt x="1605" y="196"/>
                      </a:lnTo>
                      <a:lnTo>
                        <a:pt x="1590" y="196"/>
                      </a:lnTo>
                      <a:lnTo>
                        <a:pt x="1576" y="197"/>
                      </a:lnTo>
                      <a:lnTo>
                        <a:pt x="1569" y="228"/>
                      </a:lnTo>
                      <a:lnTo>
                        <a:pt x="1542" y="255"/>
                      </a:lnTo>
                      <a:lnTo>
                        <a:pt x="1530" y="286"/>
                      </a:lnTo>
                      <a:lnTo>
                        <a:pt x="1519" y="257"/>
                      </a:lnTo>
                      <a:lnTo>
                        <a:pt x="1534" y="232"/>
                      </a:lnTo>
                      <a:lnTo>
                        <a:pt x="1519" y="190"/>
                      </a:lnTo>
                      <a:lnTo>
                        <a:pt x="1496" y="176"/>
                      </a:lnTo>
                      <a:lnTo>
                        <a:pt x="1476" y="176"/>
                      </a:lnTo>
                      <a:lnTo>
                        <a:pt x="1452" y="151"/>
                      </a:lnTo>
                      <a:lnTo>
                        <a:pt x="1434" y="151"/>
                      </a:lnTo>
                      <a:lnTo>
                        <a:pt x="1413" y="165"/>
                      </a:lnTo>
                      <a:lnTo>
                        <a:pt x="1396" y="176"/>
                      </a:lnTo>
                      <a:lnTo>
                        <a:pt x="1377" y="182"/>
                      </a:lnTo>
                      <a:lnTo>
                        <a:pt x="1357" y="196"/>
                      </a:lnTo>
                      <a:lnTo>
                        <a:pt x="1344" y="226"/>
                      </a:lnTo>
                      <a:lnTo>
                        <a:pt x="1342" y="282"/>
                      </a:lnTo>
                      <a:lnTo>
                        <a:pt x="1350" y="328"/>
                      </a:lnTo>
                      <a:lnTo>
                        <a:pt x="1327" y="353"/>
                      </a:lnTo>
                      <a:lnTo>
                        <a:pt x="1307" y="378"/>
                      </a:lnTo>
                      <a:lnTo>
                        <a:pt x="1277" y="378"/>
                      </a:lnTo>
                      <a:lnTo>
                        <a:pt x="1256" y="359"/>
                      </a:lnTo>
                      <a:lnTo>
                        <a:pt x="1233" y="388"/>
                      </a:lnTo>
                      <a:lnTo>
                        <a:pt x="1213" y="395"/>
                      </a:lnTo>
                      <a:lnTo>
                        <a:pt x="1183" y="388"/>
                      </a:lnTo>
                      <a:lnTo>
                        <a:pt x="1163" y="380"/>
                      </a:lnTo>
                      <a:lnTo>
                        <a:pt x="1146" y="349"/>
                      </a:lnTo>
                      <a:lnTo>
                        <a:pt x="1123" y="324"/>
                      </a:lnTo>
                      <a:lnTo>
                        <a:pt x="1094" y="309"/>
                      </a:lnTo>
                      <a:lnTo>
                        <a:pt x="1079" y="345"/>
                      </a:lnTo>
                      <a:lnTo>
                        <a:pt x="1060" y="353"/>
                      </a:lnTo>
                      <a:lnTo>
                        <a:pt x="1043" y="353"/>
                      </a:lnTo>
                      <a:lnTo>
                        <a:pt x="1035" y="395"/>
                      </a:lnTo>
                      <a:lnTo>
                        <a:pt x="1041" y="443"/>
                      </a:lnTo>
                      <a:lnTo>
                        <a:pt x="1018" y="449"/>
                      </a:lnTo>
                      <a:lnTo>
                        <a:pt x="989" y="445"/>
                      </a:lnTo>
                      <a:lnTo>
                        <a:pt x="970" y="439"/>
                      </a:lnTo>
                      <a:lnTo>
                        <a:pt x="946" y="439"/>
                      </a:lnTo>
                      <a:lnTo>
                        <a:pt x="927" y="455"/>
                      </a:lnTo>
                      <a:lnTo>
                        <a:pt x="925" y="510"/>
                      </a:lnTo>
                      <a:lnTo>
                        <a:pt x="898" y="514"/>
                      </a:lnTo>
                      <a:lnTo>
                        <a:pt x="874" y="510"/>
                      </a:lnTo>
                      <a:lnTo>
                        <a:pt x="854" y="532"/>
                      </a:lnTo>
                      <a:lnTo>
                        <a:pt x="843" y="562"/>
                      </a:lnTo>
                      <a:lnTo>
                        <a:pt x="820" y="605"/>
                      </a:lnTo>
                      <a:lnTo>
                        <a:pt x="831" y="643"/>
                      </a:lnTo>
                      <a:lnTo>
                        <a:pt x="810" y="693"/>
                      </a:lnTo>
                      <a:lnTo>
                        <a:pt x="789" y="727"/>
                      </a:lnTo>
                      <a:lnTo>
                        <a:pt x="770" y="762"/>
                      </a:lnTo>
                      <a:lnTo>
                        <a:pt x="754" y="802"/>
                      </a:lnTo>
                      <a:lnTo>
                        <a:pt x="728" y="812"/>
                      </a:lnTo>
                      <a:lnTo>
                        <a:pt x="710" y="950"/>
                      </a:lnTo>
                      <a:lnTo>
                        <a:pt x="689" y="991"/>
                      </a:lnTo>
                      <a:lnTo>
                        <a:pt x="666" y="1031"/>
                      </a:lnTo>
                      <a:lnTo>
                        <a:pt x="685" y="1060"/>
                      </a:lnTo>
                      <a:lnTo>
                        <a:pt x="687" y="1112"/>
                      </a:lnTo>
                      <a:lnTo>
                        <a:pt x="658" y="1127"/>
                      </a:lnTo>
                      <a:lnTo>
                        <a:pt x="635" y="1119"/>
                      </a:lnTo>
                      <a:lnTo>
                        <a:pt x="610" y="1127"/>
                      </a:lnTo>
                      <a:lnTo>
                        <a:pt x="589" y="1138"/>
                      </a:lnTo>
                      <a:lnTo>
                        <a:pt x="559" y="1177"/>
                      </a:lnTo>
                      <a:lnTo>
                        <a:pt x="543" y="1217"/>
                      </a:lnTo>
                      <a:lnTo>
                        <a:pt x="553" y="1259"/>
                      </a:lnTo>
                      <a:lnTo>
                        <a:pt x="543" y="1304"/>
                      </a:lnTo>
                      <a:lnTo>
                        <a:pt x="537" y="1355"/>
                      </a:lnTo>
                      <a:lnTo>
                        <a:pt x="543" y="1405"/>
                      </a:lnTo>
                      <a:lnTo>
                        <a:pt x="543" y="1463"/>
                      </a:lnTo>
                      <a:lnTo>
                        <a:pt x="582" y="1503"/>
                      </a:lnTo>
                      <a:lnTo>
                        <a:pt x="574" y="1553"/>
                      </a:lnTo>
                      <a:lnTo>
                        <a:pt x="539" y="1576"/>
                      </a:lnTo>
                      <a:lnTo>
                        <a:pt x="555" y="1636"/>
                      </a:lnTo>
                      <a:lnTo>
                        <a:pt x="545" y="1688"/>
                      </a:lnTo>
                      <a:lnTo>
                        <a:pt x="539" y="1736"/>
                      </a:lnTo>
                      <a:lnTo>
                        <a:pt x="516" y="1745"/>
                      </a:lnTo>
                      <a:lnTo>
                        <a:pt x="491" y="1786"/>
                      </a:lnTo>
                      <a:lnTo>
                        <a:pt x="489" y="1837"/>
                      </a:lnTo>
                      <a:lnTo>
                        <a:pt x="474" y="1891"/>
                      </a:lnTo>
                      <a:lnTo>
                        <a:pt x="453" y="1905"/>
                      </a:lnTo>
                      <a:lnTo>
                        <a:pt x="449" y="1866"/>
                      </a:lnTo>
                      <a:lnTo>
                        <a:pt x="445" y="1857"/>
                      </a:lnTo>
                      <a:lnTo>
                        <a:pt x="415" y="1845"/>
                      </a:lnTo>
                      <a:lnTo>
                        <a:pt x="409" y="1787"/>
                      </a:lnTo>
                      <a:lnTo>
                        <a:pt x="409" y="1764"/>
                      </a:lnTo>
                      <a:lnTo>
                        <a:pt x="420" y="1761"/>
                      </a:lnTo>
                      <a:lnTo>
                        <a:pt x="420" y="1749"/>
                      </a:lnTo>
                      <a:lnTo>
                        <a:pt x="413" y="1745"/>
                      </a:lnTo>
                      <a:lnTo>
                        <a:pt x="399" y="1745"/>
                      </a:lnTo>
                      <a:lnTo>
                        <a:pt x="399" y="1776"/>
                      </a:lnTo>
                      <a:lnTo>
                        <a:pt x="405" y="1786"/>
                      </a:lnTo>
                      <a:lnTo>
                        <a:pt x="401" y="1797"/>
                      </a:lnTo>
                      <a:lnTo>
                        <a:pt x="390" y="1799"/>
                      </a:lnTo>
                      <a:lnTo>
                        <a:pt x="393" y="1786"/>
                      </a:lnTo>
                      <a:lnTo>
                        <a:pt x="388" y="1776"/>
                      </a:lnTo>
                      <a:lnTo>
                        <a:pt x="382" y="1770"/>
                      </a:lnTo>
                      <a:lnTo>
                        <a:pt x="382" y="1787"/>
                      </a:lnTo>
                      <a:lnTo>
                        <a:pt x="378" y="1797"/>
                      </a:lnTo>
                      <a:lnTo>
                        <a:pt x="390" y="1820"/>
                      </a:lnTo>
                      <a:lnTo>
                        <a:pt x="382" y="1841"/>
                      </a:lnTo>
                      <a:close/>
                    </a:path>
                  </a:pathLst>
                </a:custGeom>
                <a:solidFill>
                  <a:srgbClr val="1D527F"/>
                </a:solidFill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18" name="Freeform 98">
                  <a:extLst>
                    <a:ext uri="{FF2B5EF4-FFF2-40B4-BE49-F238E27FC236}">
                      <a16:creationId xmlns:a16="http://schemas.microsoft.com/office/drawing/2014/main" id="{91948AAC-B22C-4614-8DC5-2D0237AC9C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18282" y="652135"/>
                  <a:ext cx="45016" cy="30011"/>
                </a:xfrm>
                <a:custGeom>
                  <a:avLst/>
                  <a:gdLst>
                    <a:gd name="T0" fmla="*/ 2147483647 w 37"/>
                    <a:gd name="T1" fmla="*/ 2147483647 h 33"/>
                    <a:gd name="T2" fmla="*/ 2147483647 w 37"/>
                    <a:gd name="T3" fmla="*/ 2147483647 h 33"/>
                    <a:gd name="T4" fmla="*/ 2147483647 w 37"/>
                    <a:gd name="T5" fmla="*/ 2147483647 h 33"/>
                    <a:gd name="T6" fmla="*/ 2147483647 w 37"/>
                    <a:gd name="T7" fmla="*/ 2147483647 h 33"/>
                    <a:gd name="T8" fmla="*/ 2147483647 w 37"/>
                    <a:gd name="T9" fmla="*/ 2147483647 h 33"/>
                    <a:gd name="T10" fmla="*/ 2147483647 w 37"/>
                    <a:gd name="T11" fmla="*/ 2147483647 h 33"/>
                    <a:gd name="T12" fmla="*/ 2147483647 w 37"/>
                    <a:gd name="T13" fmla="*/ 2147483647 h 33"/>
                    <a:gd name="T14" fmla="*/ 2147483647 w 37"/>
                    <a:gd name="T15" fmla="*/ 0 h 33"/>
                    <a:gd name="T16" fmla="*/ 2147483647 w 37"/>
                    <a:gd name="T17" fmla="*/ 2147483647 h 33"/>
                    <a:gd name="T18" fmla="*/ 2147483647 w 37"/>
                    <a:gd name="T19" fmla="*/ 2147483647 h 33"/>
                    <a:gd name="T20" fmla="*/ 2147483647 w 37"/>
                    <a:gd name="T21" fmla="*/ 2147483647 h 33"/>
                    <a:gd name="T22" fmla="*/ 2147483647 w 37"/>
                    <a:gd name="T23" fmla="*/ 2147483647 h 33"/>
                    <a:gd name="T24" fmla="*/ 2147483647 w 37"/>
                    <a:gd name="T25" fmla="*/ 2147483647 h 33"/>
                    <a:gd name="T26" fmla="*/ 2147483647 w 37"/>
                    <a:gd name="T27" fmla="*/ 2147483647 h 33"/>
                    <a:gd name="T28" fmla="*/ 0 w 37"/>
                    <a:gd name="T29" fmla="*/ 2147483647 h 33"/>
                    <a:gd name="T30" fmla="*/ 2147483647 w 37"/>
                    <a:gd name="T31" fmla="*/ 2147483647 h 33"/>
                    <a:gd name="T32" fmla="*/ 2147483647 w 37"/>
                    <a:gd name="T33" fmla="*/ 2147483647 h 33"/>
                    <a:gd name="T34" fmla="*/ 2147483647 w 37"/>
                    <a:gd name="T35" fmla="*/ 2147483647 h 3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7"/>
                    <a:gd name="T55" fmla="*/ 0 h 33"/>
                    <a:gd name="T56" fmla="*/ 37 w 37"/>
                    <a:gd name="T57" fmla="*/ 33 h 3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7" h="33">
                      <a:moveTo>
                        <a:pt x="14" y="16"/>
                      </a:moveTo>
                      <a:lnTo>
                        <a:pt x="12" y="16"/>
                      </a:lnTo>
                      <a:lnTo>
                        <a:pt x="8" y="12"/>
                      </a:lnTo>
                      <a:lnTo>
                        <a:pt x="4" y="6"/>
                      </a:lnTo>
                      <a:lnTo>
                        <a:pt x="16" y="8"/>
                      </a:lnTo>
                      <a:lnTo>
                        <a:pt x="21" y="8"/>
                      </a:lnTo>
                      <a:lnTo>
                        <a:pt x="29" y="4"/>
                      </a:lnTo>
                      <a:lnTo>
                        <a:pt x="31" y="0"/>
                      </a:lnTo>
                      <a:lnTo>
                        <a:pt x="37" y="6"/>
                      </a:lnTo>
                      <a:lnTo>
                        <a:pt x="33" y="14"/>
                      </a:lnTo>
                      <a:lnTo>
                        <a:pt x="25" y="19"/>
                      </a:lnTo>
                      <a:lnTo>
                        <a:pt x="21" y="25"/>
                      </a:lnTo>
                      <a:lnTo>
                        <a:pt x="12" y="33"/>
                      </a:lnTo>
                      <a:lnTo>
                        <a:pt x="4" y="33"/>
                      </a:lnTo>
                      <a:lnTo>
                        <a:pt x="0" y="33"/>
                      </a:lnTo>
                      <a:lnTo>
                        <a:pt x="4" y="21"/>
                      </a:lnTo>
                      <a:lnTo>
                        <a:pt x="14" y="19"/>
                      </a:lnTo>
                      <a:lnTo>
                        <a:pt x="14" y="16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19" name="Freeform 99">
                  <a:extLst>
                    <a:ext uri="{FF2B5EF4-FFF2-40B4-BE49-F238E27FC236}">
                      <a16:creationId xmlns:a16="http://schemas.microsoft.com/office/drawing/2014/main" id="{1C0E26CB-9EA0-4275-92A5-A1E87FBC1B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71857" y="73598"/>
                  <a:ext cx="50018" cy="35013"/>
                </a:xfrm>
                <a:custGeom>
                  <a:avLst/>
                  <a:gdLst>
                    <a:gd name="T0" fmla="*/ 2147483647 w 36"/>
                    <a:gd name="T1" fmla="*/ 2147483647 h 31"/>
                    <a:gd name="T2" fmla="*/ 2147483647 w 36"/>
                    <a:gd name="T3" fmla="*/ 2147483647 h 31"/>
                    <a:gd name="T4" fmla="*/ 2147483647 w 36"/>
                    <a:gd name="T5" fmla="*/ 2147483647 h 31"/>
                    <a:gd name="T6" fmla="*/ 2147483647 w 36"/>
                    <a:gd name="T7" fmla="*/ 2147483647 h 31"/>
                    <a:gd name="T8" fmla="*/ 2147483647 w 36"/>
                    <a:gd name="T9" fmla="*/ 2147483647 h 31"/>
                    <a:gd name="T10" fmla="*/ 2147483647 w 36"/>
                    <a:gd name="T11" fmla="*/ 2147483647 h 31"/>
                    <a:gd name="T12" fmla="*/ 2147483647 w 36"/>
                    <a:gd name="T13" fmla="*/ 2147483647 h 31"/>
                    <a:gd name="T14" fmla="*/ 2147483647 w 36"/>
                    <a:gd name="T15" fmla="*/ 2147483647 h 31"/>
                    <a:gd name="T16" fmla="*/ 2147483647 w 36"/>
                    <a:gd name="T17" fmla="*/ 2147483647 h 31"/>
                    <a:gd name="T18" fmla="*/ 2147483647 w 36"/>
                    <a:gd name="T19" fmla="*/ 2147483647 h 31"/>
                    <a:gd name="T20" fmla="*/ 2147483647 w 36"/>
                    <a:gd name="T21" fmla="*/ 2147483647 h 31"/>
                    <a:gd name="T22" fmla="*/ 2147483647 w 36"/>
                    <a:gd name="T23" fmla="*/ 2147483647 h 31"/>
                    <a:gd name="T24" fmla="*/ 2147483647 w 36"/>
                    <a:gd name="T25" fmla="*/ 2147483647 h 31"/>
                    <a:gd name="T26" fmla="*/ 2147483647 w 36"/>
                    <a:gd name="T27" fmla="*/ 2147483647 h 31"/>
                    <a:gd name="T28" fmla="*/ 2147483647 w 36"/>
                    <a:gd name="T29" fmla="*/ 2147483647 h 31"/>
                    <a:gd name="T30" fmla="*/ 2147483647 w 36"/>
                    <a:gd name="T31" fmla="*/ 2147483647 h 31"/>
                    <a:gd name="T32" fmla="*/ 0 w 36"/>
                    <a:gd name="T33" fmla="*/ 2147483647 h 31"/>
                    <a:gd name="T34" fmla="*/ 0 w 36"/>
                    <a:gd name="T35" fmla="*/ 2147483647 h 31"/>
                    <a:gd name="T36" fmla="*/ 2147483647 w 36"/>
                    <a:gd name="T37" fmla="*/ 2147483647 h 31"/>
                    <a:gd name="T38" fmla="*/ 2147483647 w 36"/>
                    <a:gd name="T39" fmla="*/ 2147483647 h 31"/>
                    <a:gd name="T40" fmla="*/ 2147483647 w 36"/>
                    <a:gd name="T41" fmla="*/ 2147483647 h 31"/>
                    <a:gd name="T42" fmla="*/ 2147483647 w 36"/>
                    <a:gd name="T43" fmla="*/ 0 h 31"/>
                    <a:gd name="T44" fmla="*/ 2147483647 w 36"/>
                    <a:gd name="T45" fmla="*/ 2147483647 h 31"/>
                    <a:gd name="T46" fmla="*/ 2147483647 w 36"/>
                    <a:gd name="T47" fmla="*/ 2147483647 h 3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6"/>
                    <a:gd name="T73" fmla="*/ 0 h 31"/>
                    <a:gd name="T74" fmla="*/ 36 w 36"/>
                    <a:gd name="T75" fmla="*/ 31 h 3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6" h="31">
                      <a:moveTo>
                        <a:pt x="26" y="6"/>
                      </a:moveTo>
                      <a:lnTo>
                        <a:pt x="30" y="12"/>
                      </a:lnTo>
                      <a:lnTo>
                        <a:pt x="32" y="12"/>
                      </a:lnTo>
                      <a:lnTo>
                        <a:pt x="34" y="15"/>
                      </a:lnTo>
                      <a:lnTo>
                        <a:pt x="34" y="19"/>
                      </a:lnTo>
                      <a:lnTo>
                        <a:pt x="36" y="23"/>
                      </a:lnTo>
                      <a:lnTo>
                        <a:pt x="30" y="27"/>
                      </a:lnTo>
                      <a:lnTo>
                        <a:pt x="26" y="27"/>
                      </a:lnTo>
                      <a:lnTo>
                        <a:pt x="19" y="27"/>
                      </a:lnTo>
                      <a:lnTo>
                        <a:pt x="15" y="27"/>
                      </a:lnTo>
                      <a:lnTo>
                        <a:pt x="9" y="27"/>
                      </a:lnTo>
                      <a:lnTo>
                        <a:pt x="7" y="31"/>
                      </a:lnTo>
                      <a:lnTo>
                        <a:pt x="5" y="27"/>
                      </a:lnTo>
                      <a:lnTo>
                        <a:pt x="11" y="19"/>
                      </a:lnTo>
                      <a:lnTo>
                        <a:pt x="11" y="12"/>
                      </a:lnTo>
                      <a:lnTo>
                        <a:pt x="5" y="15"/>
                      </a:ln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7" y="10"/>
                      </a:lnTo>
                      <a:lnTo>
                        <a:pt x="15" y="12"/>
                      </a:lnTo>
                      <a:lnTo>
                        <a:pt x="17" y="6"/>
                      </a:lnTo>
                      <a:lnTo>
                        <a:pt x="15" y="0"/>
                      </a:lnTo>
                      <a:lnTo>
                        <a:pt x="23" y="6"/>
                      </a:lnTo>
                      <a:lnTo>
                        <a:pt x="26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20" name="Freeform 100">
                  <a:extLst>
                    <a:ext uri="{FF2B5EF4-FFF2-40B4-BE49-F238E27FC236}">
                      <a16:creationId xmlns:a16="http://schemas.microsoft.com/office/drawing/2014/main" id="{A3B2E94D-C090-4000-A397-EAEA305A62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78489" y="155294"/>
                  <a:ext cx="30011" cy="35012"/>
                </a:xfrm>
                <a:custGeom>
                  <a:avLst/>
                  <a:gdLst>
                    <a:gd name="T0" fmla="*/ 2147483647 w 25"/>
                    <a:gd name="T1" fmla="*/ 2147483647 h 35"/>
                    <a:gd name="T2" fmla="*/ 2147483647 w 25"/>
                    <a:gd name="T3" fmla="*/ 2147483647 h 35"/>
                    <a:gd name="T4" fmla="*/ 2147483647 w 25"/>
                    <a:gd name="T5" fmla="*/ 2147483647 h 35"/>
                    <a:gd name="T6" fmla="*/ 0 w 25"/>
                    <a:gd name="T7" fmla="*/ 2147483647 h 35"/>
                    <a:gd name="T8" fmla="*/ 2147483647 w 25"/>
                    <a:gd name="T9" fmla="*/ 0 h 35"/>
                    <a:gd name="T10" fmla="*/ 2147483647 w 25"/>
                    <a:gd name="T11" fmla="*/ 2147483647 h 35"/>
                    <a:gd name="T12" fmla="*/ 2147483647 w 25"/>
                    <a:gd name="T13" fmla="*/ 2147483647 h 35"/>
                    <a:gd name="T14" fmla="*/ 2147483647 w 25"/>
                    <a:gd name="T15" fmla="*/ 2147483647 h 35"/>
                    <a:gd name="T16" fmla="*/ 2147483647 w 25"/>
                    <a:gd name="T17" fmla="*/ 2147483647 h 35"/>
                    <a:gd name="T18" fmla="*/ 2147483647 w 25"/>
                    <a:gd name="T19" fmla="*/ 2147483647 h 35"/>
                    <a:gd name="T20" fmla="*/ 2147483647 w 25"/>
                    <a:gd name="T21" fmla="*/ 2147483647 h 35"/>
                    <a:gd name="T22" fmla="*/ 2147483647 w 25"/>
                    <a:gd name="T23" fmla="*/ 2147483647 h 35"/>
                    <a:gd name="T24" fmla="*/ 2147483647 w 25"/>
                    <a:gd name="T25" fmla="*/ 2147483647 h 3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5"/>
                    <a:gd name="T40" fmla="*/ 0 h 35"/>
                    <a:gd name="T41" fmla="*/ 25 w 25"/>
                    <a:gd name="T42" fmla="*/ 35 h 3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5" h="35">
                      <a:moveTo>
                        <a:pt x="19" y="33"/>
                      </a:moveTo>
                      <a:lnTo>
                        <a:pt x="13" y="35"/>
                      </a:lnTo>
                      <a:lnTo>
                        <a:pt x="6" y="23"/>
                      </a:lnTo>
                      <a:lnTo>
                        <a:pt x="0" y="6"/>
                      </a:lnTo>
                      <a:lnTo>
                        <a:pt x="2" y="0"/>
                      </a:lnTo>
                      <a:lnTo>
                        <a:pt x="6" y="6"/>
                      </a:lnTo>
                      <a:lnTo>
                        <a:pt x="13" y="6"/>
                      </a:lnTo>
                      <a:lnTo>
                        <a:pt x="19" y="8"/>
                      </a:lnTo>
                      <a:lnTo>
                        <a:pt x="21" y="19"/>
                      </a:lnTo>
                      <a:lnTo>
                        <a:pt x="25" y="21"/>
                      </a:lnTo>
                      <a:lnTo>
                        <a:pt x="25" y="23"/>
                      </a:lnTo>
                      <a:lnTo>
                        <a:pt x="25" y="31"/>
                      </a:lnTo>
                      <a:lnTo>
                        <a:pt x="19" y="33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21" name="Freeform 101">
                  <a:extLst>
                    <a:ext uri="{FF2B5EF4-FFF2-40B4-BE49-F238E27FC236}">
                      <a16:creationId xmlns:a16="http://schemas.microsoft.com/office/drawing/2014/main" id="{B0BB091D-BDD5-43F0-B8C6-604AC5D852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43476" y="183637"/>
                  <a:ext cx="35013" cy="46683"/>
                </a:xfrm>
                <a:custGeom>
                  <a:avLst/>
                  <a:gdLst>
                    <a:gd name="T0" fmla="*/ 2147483647 w 31"/>
                    <a:gd name="T1" fmla="*/ 2147483647 h 44"/>
                    <a:gd name="T2" fmla="*/ 2147483647 w 31"/>
                    <a:gd name="T3" fmla="*/ 2147483647 h 44"/>
                    <a:gd name="T4" fmla="*/ 2147483647 w 31"/>
                    <a:gd name="T5" fmla="*/ 2147483647 h 44"/>
                    <a:gd name="T6" fmla="*/ 2147483647 w 31"/>
                    <a:gd name="T7" fmla="*/ 2147483647 h 44"/>
                    <a:gd name="T8" fmla="*/ 2147483647 w 31"/>
                    <a:gd name="T9" fmla="*/ 2147483647 h 44"/>
                    <a:gd name="T10" fmla="*/ 2147483647 w 31"/>
                    <a:gd name="T11" fmla="*/ 2147483647 h 44"/>
                    <a:gd name="T12" fmla="*/ 0 w 31"/>
                    <a:gd name="T13" fmla="*/ 2147483647 h 44"/>
                    <a:gd name="T14" fmla="*/ 0 w 31"/>
                    <a:gd name="T15" fmla="*/ 2147483647 h 44"/>
                    <a:gd name="T16" fmla="*/ 0 w 31"/>
                    <a:gd name="T17" fmla="*/ 2147483647 h 44"/>
                    <a:gd name="T18" fmla="*/ 0 w 31"/>
                    <a:gd name="T19" fmla="*/ 2147483647 h 44"/>
                    <a:gd name="T20" fmla="*/ 0 w 31"/>
                    <a:gd name="T21" fmla="*/ 2147483647 h 44"/>
                    <a:gd name="T22" fmla="*/ 2147483647 w 31"/>
                    <a:gd name="T23" fmla="*/ 2147483647 h 44"/>
                    <a:gd name="T24" fmla="*/ 2147483647 w 31"/>
                    <a:gd name="T25" fmla="*/ 2147483647 h 44"/>
                    <a:gd name="T26" fmla="*/ 2147483647 w 31"/>
                    <a:gd name="T27" fmla="*/ 2147483647 h 44"/>
                    <a:gd name="T28" fmla="*/ 2147483647 w 31"/>
                    <a:gd name="T29" fmla="*/ 2147483647 h 44"/>
                    <a:gd name="T30" fmla="*/ 2147483647 w 31"/>
                    <a:gd name="T31" fmla="*/ 0 h 44"/>
                    <a:gd name="T32" fmla="*/ 2147483647 w 31"/>
                    <a:gd name="T33" fmla="*/ 2147483647 h 44"/>
                    <a:gd name="T34" fmla="*/ 2147483647 w 31"/>
                    <a:gd name="T35" fmla="*/ 2147483647 h 44"/>
                    <a:gd name="T36" fmla="*/ 2147483647 w 31"/>
                    <a:gd name="T37" fmla="*/ 2147483647 h 44"/>
                    <a:gd name="T38" fmla="*/ 2147483647 w 31"/>
                    <a:gd name="T39" fmla="*/ 2147483647 h 44"/>
                    <a:gd name="T40" fmla="*/ 2147483647 w 31"/>
                    <a:gd name="T41" fmla="*/ 2147483647 h 4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1"/>
                    <a:gd name="T64" fmla="*/ 0 h 44"/>
                    <a:gd name="T65" fmla="*/ 31 w 31"/>
                    <a:gd name="T66" fmla="*/ 44 h 4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1" h="44">
                      <a:moveTo>
                        <a:pt x="25" y="35"/>
                      </a:moveTo>
                      <a:lnTo>
                        <a:pt x="19" y="35"/>
                      </a:lnTo>
                      <a:lnTo>
                        <a:pt x="21" y="44"/>
                      </a:lnTo>
                      <a:lnTo>
                        <a:pt x="17" y="44"/>
                      </a:lnTo>
                      <a:lnTo>
                        <a:pt x="6" y="44"/>
                      </a:lnTo>
                      <a:lnTo>
                        <a:pt x="4" y="38"/>
                      </a:lnTo>
                      <a:lnTo>
                        <a:pt x="0" y="33"/>
                      </a:lnTo>
                      <a:lnTo>
                        <a:pt x="0" y="29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3"/>
                      </a:lnTo>
                      <a:lnTo>
                        <a:pt x="6" y="13"/>
                      </a:lnTo>
                      <a:lnTo>
                        <a:pt x="8" y="8"/>
                      </a:lnTo>
                      <a:lnTo>
                        <a:pt x="12" y="10"/>
                      </a:lnTo>
                      <a:lnTo>
                        <a:pt x="17" y="10"/>
                      </a:lnTo>
                      <a:lnTo>
                        <a:pt x="21" y="0"/>
                      </a:lnTo>
                      <a:lnTo>
                        <a:pt x="25" y="6"/>
                      </a:lnTo>
                      <a:lnTo>
                        <a:pt x="29" y="10"/>
                      </a:lnTo>
                      <a:lnTo>
                        <a:pt x="31" y="13"/>
                      </a:lnTo>
                      <a:lnTo>
                        <a:pt x="29" y="25"/>
                      </a:lnTo>
                      <a:lnTo>
                        <a:pt x="25" y="35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22" name="Freeform 102">
                  <a:extLst>
                    <a:ext uri="{FF2B5EF4-FFF2-40B4-BE49-F238E27FC236}">
                      <a16:creationId xmlns:a16="http://schemas.microsoft.com/office/drawing/2014/main" id="{03C40C1F-53CC-40DF-8E9F-B55B9285FB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83454" y="165298"/>
                  <a:ext cx="61690" cy="43349"/>
                </a:xfrm>
                <a:custGeom>
                  <a:avLst/>
                  <a:gdLst>
                    <a:gd name="T0" fmla="*/ 2147483647 w 56"/>
                    <a:gd name="T1" fmla="*/ 2147483647 h 40"/>
                    <a:gd name="T2" fmla="*/ 2147483647 w 56"/>
                    <a:gd name="T3" fmla="*/ 2147483647 h 40"/>
                    <a:gd name="T4" fmla="*/ 2147483647 w 56"/>
                    <a:gd name="T5" fmla="*/ 2147483647 h 40"/>
                    <a:gd name="T6" fmla="*/ 2147483647 w 56"/>
                    <a:gd name="T7" fmla="*/ 2147483647 h 40"/>
                    <a:gd name="T8" fmla="*/ 2147483647 w 56"/>
                    <a:gd name="T9" fmla="*/ 2147483647 h 40"/>
                    <a:gd name="T10" fmla="*/ 2147483647 w 56"/>
                    <a:gd name="T11" fmla="*/ 2147483647 h 40"/>
                    <a:gd name="T12" fmla="*/ 2147483647 w 56"/>
                    <a:gd name="T13" fmla="*/ 2147483647 h 40"/>
                    <a:gd name="T14" fmla="*/ 2147483647 w 56"/>
                    <a:gd name="T15" fmla="*/ 2147483647 h 40"/>
                    <a:gd name="T16" fmla="*/ 2147483647 w 56"/>
                    <a:gd name="T17" fmla="*/ 2147483647 h 40"/>
                    <a:gd name="T18" fmla="*/ 2147483647 w 56"/>
                    <a:gd name="T19" fmla="*/ 2147483647 h 40"/>
                    <a:gd name="T20" fmla="*/ 2147483647 w 56"/>
                    <a:gd name="T21" fmla="*/ 2147483647 h 40"/>
                    <a:gd name="T22" fmla="*/ 2147483647 w 56"/>
                    <a:gd name="T23" fmla="*/ 0 h 40"/>
                    <a:gd name="T24" fmla="*/ 2147483647 w 56"/>
                    <a:gd name="T25" fmla="*/ 0 h 40"/>
                    <a:gd name="T26" fmla="*/ 2147483647 w 56"/>
                    <a:gd name="T27" fmla="*/ 2147483647 h 40"/>
                    <a:gd name="T28" fmla="*/ 2147483647 w 56"/>
                    <a:gd name="T29" fmla="*/ 2147483647 h 40"/>
                    <a:gd name="T30" fmla="*/ 2147483647 w 56"/>
                    <a:gd name="T31" fmla="*/ 2147483647 h 40"/>
                    <a:gd name="T32" fmla="*/ 2147483647 w 56"/>
                    <a:gd name="T33" fmla="*/ 2147483647 h 40"/>
                    <a:gd name="T34" fmla="*/ 2147483647 w 56"/>
                    <a:gd name="T35" fmla="*/ 2147483647 h 40"/>
                    <a:gd name="T36" fmla="*/ 2147483647 w 56"/>
                    <a:gd name="T37" fmla="*/ 2147483647 h 40"/>
                    <a:gd name="T38" fmla="*/ 2147483647 w 56"/>
                    <a:gd name="T39" fmla="*/ 2147483647 h 40"/>
                    <a:gd name="T40" fmla="*/ 2147483647 w 56"/>
                    <a:gd name="T41" fmla="*/ 2147483647 h 40"/>
                    <a:gd name="T42" fmla="*/ 2147483647 w 56"/>
                    <a:gd name="T43" fmla="*/ 2147483647 h 40"/>
                    <a:gd name="T44" fmla="*/ 2147483647 w 56"/>
                    <a:gd name="T45" fmla="*/ 2147483647 h 40"/>
                    <a:gd name="T46" fmla="*/ 2147483647 w 56"/>
                    <a:gd name="T47" fmla="*/ 2147483647 h 40"/>
                    <a:gd name="T48" fmla="*/ 2147483647 w 56"/>
                    <a:gd name="T49" fmla="*/ 2147483647 h 40"/>
                    <a:gd name="T50" fmla="*/ 2147483647 w 56"/>
                    <a:gd name="T51" fmla="*/ 2147483647 h 40"/>
                    <a:gd name="T52" fmla="*/ 2147483647 w 56"/>
                    <a:gd name="T53" fmla="*/ 2147483647 h 40"/>
                    <a:gd name="T54" fmla="*/ 2147483647 w 56"/>
                    <a:gd name="T55" fmla="*/ 2147483647 h 40"/>
                    <a:gd name="T56" fmla="*/ 0 w 56"/>
                    <a:gd name="T57" fmla="*/ 2147483647 h 40"/>
                    <a:gd name="T58" fmla="*/ 0 w 56"/>
                    <a:gd name="T59" fmla="*/ 2147483647 h 40"/>
                    <a:gd name="T60" fmla="*/ 2147483647 w 56"/>
                    <a:gd name="T61" fmla="*/ 2147483647 h 40"/>
                    <a:gd name="T62" fmla="*/ 2147483647 w 56"/>
                    <a:gd name="T63" fmla="*/ 2147483647 h 40"/>
                    <a:gd name="T64" fmla="*/ 2147483647 w 56"/>
                    <a:gd name="T65" fmla="*/ 2147483647 h 4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6"/>
                    <a:gd name="T100" fmla="*/ 0 h 40"/>
                    <a:gd name="T101" fmla="*/ 56 w 56"/>
                    <a:gd name="T102" fmla="*/ 40 h 4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6" h="40">
                      <a:moveTo>
                        <a:pt x="18" y="13"/>
                      </a:moveTo>
                      <a:lnTo>
                        <a:pt x="20" y="11"/>
                      </a:lnTo>
                      <a:lnTo>
                        <a:pt x="20" y="8"/>
                      </a:lnTo>
                      <a:lnTo>
                        <a:pt x="21" y="8"/>
                      </a:lnTo>
                      <a:lnTo>
                        <a:pt x="25" y="4"/>
                      </a:lnTo>
                      <a:lnTo>
                        <a:pt x="25" y="8"/>
                      </a:lnTo>
                      <a:lnTo>
                        <a:pt x="27" y="15"/>
                      </a:lnTo>
                      <a:lnTo>
                        <a:pt x="33" y="11"/>
                      </a:lnTo>
                      <a:lnTo>
                        <a:pt x="37" y="11"/>
                      </a:lnTo>
                      <a:lnTo>
                        <a:pt x="37" y="8"/>
                      </a:lnTo>
                      <a:lnTo>
                        <a:pt x="37" y="0"/>
                      </a:lnTo>
                      <a:lnTo>
                        <a:pt x="43" y="0"/>
                      </a:lnTo>
                      <a:lnTo>
                        <a:pt x="44" y="8"/>
                      </a:lnTo>
                      <a:lnTo>
                        <a:pt x="52" y="8"/>
                      </a:lnTo>
                      <a:lnTo>
                        <a:pt x="56" y="11"/>
                      </a:lnTo>
                      <a:lnTo>
                        <a:pt x="56" y="19"/>
                      </a:lnTo>
                      <a:lnTo>
                        <a:pt x="52" y="19"/>
                      </a:lnTo>
                      <a:lnTo>
                        <a:pt x="52" y="27"/>
                      </a:lnTo>
                      <a:lnTo>
                        <a:pt x="44" y="29"/>
                      </a:lnTo>
                      <a:lnTo>
                        <a:pt x="37" y="29"/>
                      </a:lnTo>
                      <a:lnTo>
                        <a:pt x="35" y="32"/>
                      </a:lnTo>
                      <a:lnTo>
                        <a:pt x="29" y="36"/>
                      </a:lnTo>
                      <a:lnTo>
                        <a:pt x="25" y="32"/>
                      </a:lnTo>
                      <a:lnTo>
                        <a:pt x="20" y="38"/>
                      </a:lnTo>
                      <a:lnTo>
                        <a:pt x="16" y="32"/>
                      </a:lnTo>
                      <a:lnTo>
                        <a:pt x="12" y="40"/>
                      </a:lnTo>
                      <a:lnTo>
                        <a:pt x="8" y="25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8" y="15"/>
                      </a:lnTo>
                      <a:lnTo>
                        <a:pt x="12" y="15"/>
                      </a:lnTo>
                      <a:lnTo>
                        <a:pt x="18" y="13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23" name="Freeform 103">
                  <a:extLst>
                    <a:ext uri="{FF2B5EF4-FFF2-40B4-BE49-F238E27FC236}">
                      <a16:creationId xmlns:a16="http://schemas.microsoft.com/office/drawing/2014/main" id="{9891C8E8-873C-42EA-A782-9B30F75FB3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10130" y="218650"/>
                  <a:ext cx="33346" cy="25008"/>
                </a:xfrm>
                <a:custGeom>
                  <a:avLst/>
                  <a:gdLst>
                    <a:gd name="T0" fmla="*/ 2147483647 w 27"/>
                    <a:gd name="T1" fmla="*/ 2147483647 h 21"/>
                    <a:gd name="T2" fmla="*/ 2147483647 w 27"/>
                    <a:gd name="T3" fmla="*/ 2147483647 h 21"/>
                    <a:gd name="T4" fmla="*/ 2147483647 w 27"/>
                    <a:gd name="T5" fmla="*/ 2147483647 h 21"/>
                    <a:gd name="T6" fmla="*/ 0 w 27"/>
                    <a:gd name="T7" fmla="*/ 2147483647 h 21"/>
                    <a:gd name="T8" fmla="*/ 2147483647 w 27"/>
                    <a:gd name="T9" fmla="*/ 0 h 21"/>
                    <a:gd name="T10" fmla="*/ 2147483647 w 27"/>
                    <a:gd name="T11" fmla="*/ 0 h 21"/>
                    <a:gd name="T12" fmla="*/ 2147483647 w 27"/>
                    <a:gd name="T13" fmla="*/ 2147483647 h 21"/>
                    <a:gd name="T14" fmla="*/ 2147483647 w 27"/>
                    <a:gd name="T15" fmla="*/ 2147483647 h 21"/>
                    <a:gd name="T16" fmla="*/ 2147483647 w 27"/>
                    <a:gd name="T17" fmla="*/ 2147483647 h 21"/>
                    <a:gd name="T18" fmla="*/ 2147483647 w 27"/>
                    <a:gd name="T19" fmla="*/ 2147483647 h 21"/>
                    <a:gd name="T20" fmla="*/ 2147483647 w 27"/>
                    <a:gd name="T21" fmla="*/ 2147483647 h 21"/>
                    <a:gd name="T22" fmla="*/ 2147483647 w 27"/>
                    <a:gd name="T23" fmla="*/ 2147483647 h 21"/>
                    <a:gd name="T24" fmla="*/ 2147483647 w 27"/>
                    <a:gd name="T25" fmla="*/ 2147483647 h 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"/>
                    <a:gd name="T40" fmla="*/ 0 h 21"/>
                    <a:gd name="T41" fmla="*/ 27 w 27"/>
                    <a:gd name="T42" fmla="*/ 21 h 2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" h="21">
                      <a:moveTo>
                        <a:pt x="16" y="21"/>
                      </a:moveTo>
                      <a:lnTo>
                        <a:pt x="10" y="15"/>
                      </a:lnTo>
                      <a:lnTo>
                        <a:pt x="2" y="13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8" y="3"/>
                      </a:lnTo>
                      <a:lnTo>
                        <a:pt x="19" y="3"/>
                      </a:lnTo>
                      <a:lnTo>
                        <a:pt x="27" y="9"/>
                      </a:lnTo>
                      <a:lnTo>
                        <a:pt x="27" y="15"/>
                      </a:lnTo>
                      <a:lnTo>
                        <a:pt x="27" y="19"/>
                      </a:lnTo>
                      <a:lnTo>
                        <a:pt x="18" y="21"/>
                      </a:lnTo>
                      <a:lnTo>
                        <a:pt x="16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24" name="Freeform 104">
                  <a:extLst>
                    <a:ext uri="{FF2B5EF4-FFF2-40B4-BE49-F238E27FC236}">
                      <a16:creationId xmlns:a16="http://schemas.microsoft.com/office/drawing/2014/main" id="{436BD2C6-EBA7-43B6-9D69-90C9725F01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85085" y="258664"/>
                  <a:ext cx="23342" cy="25008"/>
                </a:xfrm>
                <a:custGeom>
                  <a:avLst/>
                  <a:gdLst>
                    <a:gd name="T0" fmla="*/ 2147483647 w 17"/>
                    <a:gd name="T1" fmla="*/ 0 h 29"/>
                    <a:gd name="T2" fmla="*/ 2147483647 w 17"/>
                    <a:gd name="T3" fmla="*/ 0 h 29"/>
                    <a:gd name="T4" fmla="*/ 2147483647 w 17"/>
                    <a:gd name="T5" fmla="*/ 2147483647 h 29"/>
                    <a:gd name="T6" fmla="*/ 2147483647 w 17"/>
                    <a:gd name="T7" fmla="*/ 2147483647 h 29"/>
                    <a:gd name="T8" fmla="*/ 2147483647 w 17"/>
                    <a:gd name="T9" fmla="*/ 2147483647 h 29"/>
                    <a:gd name="T10" fmla="*/ 2147483647 w 17"/>
                    <a:gd name="T11" fmla="*/ 2147483647 h 29"/>
                    <a:gd name="T12" fmla="*/ 2147483647 w 17"/>
                    <a:gd name="T13" fmla="*/ 2147483647 h 29"/>
                    <a:gd name="T14" fmla="*/ 2147483647 w 17"/>
                    <a:gd name="T15" fmla="*/ 2147483647 h 29"/>
                    <a:gd name="T16" fmla="*/ 2147483647 w 17"/>
                    <a:gd name="T17" fmla="*/ 2147483647 h 29"/>
                    <a:gd name="T18" fmla="*/ 2147483647 w 17"/>
                    <a:gd name="T19" fmla="*/ 2147483647 h 29"/>
                    <a:gd name="T20" fmla="*/ 0 w 17"/>
                    <a:gd name="T21" fmla="*/ 2147483647 h 29"/>
                    <a:gd name="T22" fmla="*/ 0 w 17"/>
                    <a:gd name="T23" fmla="*/ 2147483647 h 29"/>
                    <a:gd name="T24" fmla="*/ 0 w 17"/>
                    <a:gd name="T25" fmla="*/ 2147483647 h 29"/>
                    <a:gd name="T26" fmla="*/ 2147483647 w 17"/>
                    <a:gd name="T27" fmla="*/ 0 h 2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29"/>
                    <a:gd name="T44" fmla="*/ 17 w 17"/>
                    <a:gd name="T45" fmla="*/ 29 h 2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29">
                      <a:moveTo>
                        <a:pt x="11" y="0"/>
                      </a:moveTo>
                      <a:lnTo>
                        <a:pt x="13" y="0"/>
                      </a:lnTo>
                      <a:lnTo>
                        <a:pt x="13" y="4"/>
                      </a:lnTo>
                      <a:lnTo>
                        <a:pt x="17" y="8"/>
                      </a:lnTo>
                      <a:lnTo>
                        <a:pt x="13" y="20"/>
                      </a:lnTo>
                      <a:lnTo>
                        <a:pt x="17" y="29"/>
                      </a:lnTo>
                      <a:lnTo>
                        <a:pt x="13" y="29"/>
                      </a:lnTo>
                      <a:lnTo>
                        <a:pt x="9" y="29"/>
                      </a:lnTo>
                      <a:lnTo>
                        <a:pt x="9" y="20"/>
                      </a:lnTo>
                      <a:lnTo>
                        <a:pt x="5" y="25"/>
                      </a:lnTo>
                      <a:lnTo>
                        <a:pt x="0" y="21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25" name="Freeform 105">
                  <a:extLst>
                    <a:ext uri="{FF2B5EF4-FFF2-40B4-BE49-F238E27FC236}">
                      <a16:creationId xmlns:a16="http://schemas.microsoft.com/office/drawing/2014/main" id="{A183D52F-561C-4B4F-A879-92EDBC2DA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26729" y="258664"/>
                  <a:ext cx="36680" cy="0"/>
                </a:xfrm>
                <a:custGeom>
                  <a:avLst/>
                  <a:gdLst>
                    <a:gd name="T0" fmla="*/ 2147483647 w 26"/>
                    <a:gd name="T1" fmla="*/ 2147483647 h 35"/>
                    <a:gd name="T2" fmla="*/ 2147483647 w 26"/>
                    <a:gd name="T3" fmla="*/ 2147483647 h 35"/>
                    <a:gd name="T4" fmla="*/ 2147483647 w 26"/>
                    <a:gd name="T5" fmla="*/ 2147483647 h 35"/>
                    <a:gd name="T6" fmla="*/ 2147483647 w 26"/>
                    <a:gd name="T7" fmla="*/ 2147483647 h 35"/>
                    <a:gd name="T8" fmla="*/ 2147483647 w 26"/>
                    <a:gd name="T9" fmla="*/ 2147483647 h 35"/>
                    <a:gd name="T10" fmla="*/ 2147483647 w 26"/>
                    <a:gd name="T11" fmla="*/ 2147483647 h 35"/>
                    <a:gd name="T12" fmla="*/ 2147483647 w 26"/>
                    <a:gd name="T13" fmla="*/ 2147483647 h 35"/>
                    <a:gd name="T14" fmla="*/ 2147483647 w 26"/>
                    <a:gd name="T15" fmla="*/ 2147483647 h 35"/>
                    <a:gd name="T16" fmla="*/ 2147483647 w 26"/>
                    <a:gd name="T17" fmla="*/ 2147483647 h 35"/>
                    <a:gd name="T18" fmla="*/ 2147483647 w 26"/>
                    <a:gd name="T19" fmla="*/ 2147483647 h 35"/>
                    <a:gd name="T20" fmla="*/ 2147483647 w 26"/>
                    <a:gd name="T21" fmla="*/ 2147483647 h 35"/>
                    <a:gd name="T22" fmla="*/ 0 w 26"/>
                    <a:gd name="T23" fmla="*/ 2147483647 h 35"/>
                    <a:gd name="T24" fmla="*/ 2147483647 w 26"/>
                    <a:gd name="T25" fmla="*/ 0 h 35"/>
                    <a:gd name="T26" fmla="*/ 2147483647 w 26"/>
                    <a:gd name="T27" fmla="*/ 2147483647 h 35"/>
                    <a:gd name="T28" fmla="*/ 2147483647 w 26"/>
                    <a:gd name="T29" fmla="*/ 2147483647 h 35"/>
                    <a:gd name="T30" fmla="*/ 2147483647 w 26"/>
                    <a:gd name="T31" fmla="*/ 2147483647 h 35"/>
                    <a:gd name="T32" fmla="*/ 2147483647 w 26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35"/>
                    <a:gd name="T53" fmla="*/ 26 w 26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35">
                      <a:moveTo>
                        <a:pt x="15" y="14"/>
                      </a:moveTo>
                      <a:lnTo>
                        <a:pt x="17" y="10"/>
                      </a:lnTo>
                      <a:lnTo>
                        <a:pt x="17" y="16"/>
                      </a:lnTo>
                      <a:lnTo>
                        <a:pt x="23" y="16"/>
                      </a:lnTo>
                      <a:lnTo>
                        <a:pt x="25" y="21"/>
                      </a:lnTo>
                      <a:lnTo>
                        <a:pt x="26" y="25"/>
                      </a:lnTo>
                      <a:lnTo>
                        <a:pt x="25" y="35"/>
                      </a:lnTo>
                      <a:lnTo>
                        <a:pt x="17" y="33"/>
                      </a:lnTo>
                      <a:lnTo>
                        <a:pt x="11" y="29"/>
                      </a:lnTo>
                      <a:lnTo>
                        <a:pt x="9" y="25"/>
                      </a:lnTo>
                      <a:lnTo>
                        <a:pt x="5" y="10"/>
                      </a:ln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7" y="4"/>
                      </a:lnTo>
                      <a:lnTo>
                        <a:pt x="9" y="8"/>
                      </a:lnTo>
                      <a:lnTo>
                        <a:pt x="11" y="16"/>
                      </a:lnTo>
                      <a:lnTo>
                        <a:pt x="15" y="14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26" name="Freeform 106">
                  <a:extLst>
                    <a:ext uri="{FF2B5EF4-FFF2-40B4-BE49-F238E27FC236}">
                      <a16:creationId xmlns:a16="http://schemas.microsoft.com/office/drawing/2014/main" id="{64141860-A57C-4712-8B18-F568A2436C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75044" y="283672"/>
                  <a:ext cx="51685" cy="41682"/>
                </a:xfrm>
                <a:custGeom>
                  <a:avLst/>
                  <a:gdLst>
                    <a:gd name="T0" fmla="*/ 2147483647 w 46"/>
                    <a:gd name="T1" fmla="*/ 2147483647 h 40"/>
                    <a:gd name="T2" fmla="*/ 2147483647 w 46"/>
                    <a:gd name="T3" fmla="*/ 2147483647 h 40"/>
                    <a:gd name="T4" fmla="*/ 2147483647 w 46"/>
                    <a:gd name="T5" fmla="*/ 2147483647 h 40"/>
                    <a:gd name="T6" fmla="*/ 0 w 46"/>
                    <a:gd name="T7" fmla="*/ 2147483647 h 40"/>
                    <a:gd name="T8" fmla="*/ 0 w 46"/>
                    <a:gd name="T9" fmla="*/ 0 h 40"/>
                    <a:gd name="T10" fmla="*/ 2147483647 w 46"/>
                    <a:gd name="T11" fmla="*/ 2147483647 h 40"/>
                    <a:gd name="T12" fmla="*/ 2147483647 w 46"/>
                    <a:gd name="T13" fmla="*/ 2147483647 h 40"/>
                    <a:gd name="T14" fmla="*/ 2147483647 w 46"/>
                    <a:gd name="T15" fmla="*/ 2147483647 h 40"/>
                    <a:gd name="T16" fmla="*/ 2147483647 w 46"/>
                    <a:gd name="T17" fmla="*/ 2147483647 h 40"/>
                    <a:gd name="T18" fmla="*/ 2147483647 w 46"/>
                    <a:gd name="T19" fmla="*/ 2147483647 h 40"/>
                    <a:gd name="T20" fmla="*/ 2147483647 w 46"/>
                    <a:gd name="T21" fmla="*/ 2147483647 h 40"/>
                    <a:gd name="T22" fmla="*/ 2147483647 w 46"/>
                    <a:gd name="T23" fmla="*/ 2147483647 h 40"/>
                    <a:gd name="T24" fmla="*/ 2147483647 w 46"/>
                    <a:gd name="T25" fmla="*/ 2147483647 h 40"/>
                    <a:gd name="T26" fmla="*/ 2147483647 w 46"/>
                    <a:gd name="T27" fmla="*/ 2147483647 h 40"/>
                    <a:gd name="T28" fmla="*/ 2147483647 w 46"/>
                    <a:gd name="T29" fmla="*/ 2147483647 h 40"/>
                    <a:gd name="T30" fmla="*/ 2147483647 w 46"/>
                    <a:gd name="T31" fmla="*/ 2147483647 h 40"/>
                    <a:gd name="T32" fmla="*/ 2147483647 w 46"/>
                    <a:gd name="T33" fmla="*/ 2147483647 h 40"/>
                    <a:gd name="T34" fmla="*/ 2147483647 w 46"/>
                    <a:gd name="T35" fmla="*/ 2147483647 h 40"/>
                    <a:gd name="T36" fmla="*/ 2147483647 w 46"/>
                    <a:gd name="T37" fmla="*/ 2147483647 h 40"/>
                    <a:gd name="T38" fmla="*/ 2147483647 w 46"/>
                    <a:gd name="T39" fmla="*/ 2147483647 h 40"/>
                    <a:gd name="T40" fmla="*/ 2147483647 w 46"/>
                    <a:gd name="T41" fmla="*/ 2147483647 h 40"/>
                    <a:gd name="T42" fmla="*/ 2147483647 w 46"/>
                    <a:gd name="T43" fmla="*/ 2147483647 h 40"/>
                    <a:gd name="T44" fmla="*/ 2147483647 w 46"/>
                    <a:gd name="T45" fmla="*/ 2147483647 h 40"/>
                    <a:gd name="T46" fmla="*/ 2147483647 w 46"/>
                    <a:gd name="T47" fmla="*/ 2147483647 h 40"/>
                    <a:gd name="T48" fmla="*/ 2147483647 w 46"/>
                    <a:gd name="T49" fmla="*/ 2147483647 h 40"/>
                    <a:gd name="T50" fmla="*/ 2147483647 w 46"/>
                    <a:gd name="T51" fmla="*/ 2147483647 h 40"/>
                    <a:gd name="T52" fmla="*/ 2147483647 w 46"/>
                    <a:gd name="T53" fmla="*/ 2147483647 h 40"/>
                    <a:gd name="T54" fmla="*/ 2147483647 w 46"/>
                    <a:gd name="T55" fmla="*/ 2147483647 h 4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"/>
                    <a:gd name="T85" fmla="*/ 0 h 40"/>
                    <a:gd name="T86" fmla="*/ 46 w 46"/>
                    <a:gd name="T87" fmla="*/ 40 h 4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" h="40">
                      <a:moveTo>
                        <a:pt x="10" y="8"/>
                      </a:moveTo>
                      <a:lnTo>
                        <a:pt x="6" y="14"/>
                      </a:lnTo>
                      <a:lnTo>
                        <a:pt x="2" y="14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10" y="4"/>
                      </a:lnTo>
                      <a:lnTo>
                        <a:pt x="20" y="4"/>
                      </a:lnTo>
                      <a:lnTo>
                        <a:pt x="23" y="4"/>
                      </a:lnTo>
                      <a:lnTo>
                        <a:pt x="27" y="6"/>
                      </a:lnTo>
                      <a:lnTo>
                        <a:pt x="27" y="14"/>
                      </a:lnTo>
                      <a:lnTo>
                        <a:pt x="23" y="19"/>
                      </a:lnTo>
                      <a:lnTo>
                        <a:pt x="29" y="23"/>
                      </a:lnTo>
                      <a:lnTo>
                        <a:pt x="29" y="14"/>
                      </a:lnTo>
                      <a:lnTo>
                        <a:pt x="37" y="12"/>
                      </a:lnTo>
                      <a:lnTo>
                        <a:pt x="39" y="14"/>
                      </a:lnTo>
                      <a:lnTo>
                        <a:pt x="46" y="14"/>
                      </a:lnTo>
                      <a:lnTo>
                        <a:pt x="46" y="19"/>
                      </a:lnTo>
                      <a:lnTo>
                        <a:pt x="41" y="29"/>
                      </a:lnTo>
                      <a:lnTo>
                        <a:pt x="37" y="37"/>
                      </a:lnTo>
                      <a:lnTo>
                        <a:pt x="31" y="40"/>
                      </a:lnTo>
                      <a:lnTo>
                        <a:pt x="27" y="39"/>
                      </a:lnTo>
                      <a:lnTo>
                        <a:pt x="20" y="31"/>
                      </a:lnTo>
                      <a:lnTo>
                        <a:pt x="10" y="29"/>
                      </a:lnTo>
                      <a:lnTo>
                        <a:pt x="10" y="19"/>
                      </a:lnTo>
                      <a:lnTo>
                        <a:pt x="10" y="23"/>
                      </a:lnTo>
                      <a:lnTo>
                        <a:pt x="10" y="15"/>
                      </a:lnTo>
                      <a:lnTo>
                        <a:pt x="10" y="12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27" name="Freeform 107">
                  <a:extLst>
                    <a:ext uri="{FF2B5EF4-FFF2-40B4-BE49-F238E27FC236}">
                      <a16:creationId xmlns:a16="http://schemas.microsoft.com/office/drawing/2014/main" id="{3229FDF4-7E1B-45B5-8C48-88C90E24FB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38364" y="320352"/>
                  <a:ext cx="61689" cy="53352"/>
                </a:xfrm>
                <a:custGeom>
                  <a:avLst/>
                  <a:gdLst>
                    <a:gd name="T0" fmla="*/ 2147483647 w 50"/>
                    <a:gd name="T1" fmla="*/ 2147483647 h 48"/>
                    <a:gd name="T2" fmla="*/ 2147483647 w 50"/>
                    <a:gd name="T3" fmla="*/ 2147483647 h 48"/>
                    <a:gd name="T4" fmla="*/ 2147483647 w 50"/>
                    <a:gd name="T5" fmla="*/ 2147483647 h 48"/>
                    <a:gd name="T6" fmla="*/ 2147483647 w 50"/>
                    <a:gd name="T7" fmla="*/ 2147483647 h 48"/>
                    <a:gd name="T8" fmla="*/ 2147483647 w 50"/>
                    <a:gd name="T9" fmla="*/ 2147483647 h 48"/>
                    <a:gd name="T10" fmla="*/ 2147483647 w 50"/>
                    <a:gd name="T11" fmla="*/ 2147483647 h 48"/>
                    <a:gd name="T12" fmla="*/ 2147483647 w 50"/>
                    <a:gd name="T13" fmla="*/ 2147483647 h 48"/>
                    <a:gd name="T14" fmla="*/ 2147483647 w 50"/>
                    <a:gd name="T15" fmla="*/ 0 h 48"/>
                    <a:gd name="T16" fmla="*/ 2147483647 w 50"/>
                    <a:gd name="T17" fmla="*/ 2147483647 h 48"/>
                    <a:gd name="T18" fmla="*/ 2147483647 w 50"/>
                    <a:gd name="T19" fmla="*/ 2147483647 h 48"/>
                    <a:gd name="T20" fmla="*/ 2147483647 w 50"/>
                    <a:gd name="T21" fmla="*/ 2147483647 h 48"/>
                    <a:gd name="T22" fmla="*/ 2147483647 w 50"/>
                    <a:gd name="T23" fmla="*/ 2147483647 h 48"/>
                    <a:gd name="T24" fmla="*/ 2147483647 w 50"/>
                    <a:gd name="T25" fmla="*/ 2147483647 h 48"/>
                    <a:gd name="T26" fmla="*/ 2147483647 w 50"/>
                    <a:gd name="T27" fmla="*/ 2147483647 h 48"/>
                    <a:gd name="T28" fmla="*/ 2147483647 w 50"/>
                    <a:gd name="T29" fmla="*/ 2147483647 h 48"/>
                    <a:gd name="T30" fmla="*/ 0 w 50"/>
                    <a:gd name="T31" fmla="*/ 2147483647 h 48"/>
                    <a:gd name="T32" fmla="*/ 0 w 50"/>
                    <a:gd name="T33" fmla="*/ 2147483647 h 48"/>
                    <a:gd name="T34" fmla="*/ 2147483647 w 50"/>
                    <a:gd name="T35" fmla="*/ 2147483647 h 48"/>
                    <a:gd name="T36" fmla="*/ 2147483647 w 50"/>
                    <a:gd name="T37" fmla="*/ 2147483647 h 48"/>
                    <a:gd name="T38" fmla="*/ 2147483647 w 50"/>
                    <a:gd name="T39" fmla="*/ 2147483647 h 4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50"/>
                    <a:gd name="T61" fmla="*/ 0 h 48"/>
                    <a:gd name="T62" fmla="*/ 50 w 50"/>
                    <a:gd name="T63" fmla="*/ 48 h 4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50" h="48">
                      <a:moveTo>
                        <a:pt x="9" y="25"/>
                      </a:moveTo>
                      <a:lnTo>
                        <a:pt x="13" y="25"/>
                      </a:lnTo>
                      <a:lnTo>
                        <a:pt x="21" y="25"/>
                      </a:lnTo>
                      <a:lnTo>
                        <a:pt x="23" y="21"/>
                      </a:lnTo>
                      <a:lnTo>
                        <a:pt x="23" y="11"/>
                      </a:lnTo>
                      <a:lnTo>
                        <a:pt x="30" y="21"/>
                      </a:lnTo>
                      <a:lnTo>
                        <a:pt x="36" y="15"/>
                      </a:lnTo>
                      <a:lnTo>
                        <a:pt x="32" y="0"/>
                      </a:lnTo>
                      <a:lnTo>
                        <a:pt x="44" y="4"/>
                      </a:lnTo>
                      <a:lnTo>
                        <a:pt x="50" y="11"/>
                      </a:lnTo>
                      <a:lnTo>
                        <a:pt x="40" y="30"/>
                      </a:lnTo>
                      <a:lnTo>
                        <a:pt x="40" y="38"/>
                      </a:lnTo>
                      <a:lnTo>
                        <a:pt x="32" y="42"/>
                      </a:lnTo>
                      <a:lnTo>
                        <a:pt x="17" y="48"/>
                      </a:lnTo>
                      <a:lnTo>
                        <a:pt x="9" y="48"/>
                      </a:lnTo>
                      <a:lnTo>
                        <a:pt x="0" y="46"/>
                      </a:lnTo>
                      <a:lnTo>
                        <a:pt x="0" y="40"/>
                      </a:lnTo>
                      <a:lnTo>
                        <a:pt x="7" y="40"/>
                      </a:lnTo>
                      <a:lnTo>
                        <a:pt x="9" y="36"/>
                      </a:lnTo>
                      <a:lnTo>
                        <a:pt x="9" y="25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28" name="Freeform 108">
                  <a:extLst>
                    <a:ext uri="{FF2B5EF4-FFF2-40B4-BE49-F238E27FC236}">
                      <a16:creationId xmlns:a16="http://schemas.microsoft.com/office/drawing/2014/main" id="{B04EEFE3-5B44-454C-B0A2-C5941F3148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1665" y="370369"/>
                  <a:ext cx="70026" cy="78361"/>
                </a:xfrm>
                <a:custGeom>
                  <a:avLst/>
                  <a:gdLst>
                    <a:gd name="T0" fmla="*/ 2147483647 w 55"/>
                    <a:gd name="T1" fmla="*/ 2147483647 h 73"/>
                    <a:gd name="T2" fmla="*/ 2147483647 w 55"/>
                    <a:gd name="T3" fmla="*/ 2147483647 h 73"/>
                    <a:gd name="T4" fmla="*/ 2147483647 w 55"/>
                    <a:gd name="T5" fmla="*/ 2147483647 h 73"/>
                    <a:gd name="T6" fmla="*/ 2147483647 w 55"/>
                    <a:gd name="T7" fmla="*/ 2147483647 h 73"/>
                    <a:gd name="T8" fmla="*/ 2147483647 w 55"/>
                    <a:gd name="T9" fmla="*/ 2147483647 h 73"/>
                    <a:gd name="T10" fmla="*/ 2147483647 w 55"/>
                    <a:gd name="T11" fmla="*/ 2147483647 h 73"/>
                    <a:gd name="T12" fmla="*/ 2147483647 w 55"/>
                    <a:gd name="T13" fmla="*/ 2147483647 h 73"/>
                    <a:gd name="T14" fmla="*/ 2147483647 w 55"/>
                    <a:gd name="T15" fmla="*/ 2147483647 h 73"/>
                    <a:gd name="T16" fmla="*/ 2147483647 w 55"/>
                    <a:gd name="T17" fmla="*/ 2147483647 h 73"/>
                    <a:gd name="T18" fmla="*/ 2147483647 w 55"/>
                    <a:gd name="T19" fmla="*/ 2147483647 h 73"/>
                    <a:gd name="T20" fmla="*/ 2147483647 w 55"/>
                    <a:gd name="T21" fmla="*/ 2147483647 h 73"/>
                    <a:gd name="T22" fmla="*/ 2147483647 w 55"/>
                    <a:gd name="T23" fmla="*/ 2147483647 h 73"/>
                    <a:gd name="T24" fmla="*/ 2147483647 w 55"/>
                    <a:gd name="T25" fmla="*/ 2147483647 h 73"/>
                    <a:gd name="T26" fmla="*/ 2147483647 w 55"/>
                    <a:gd name="T27" fmla="*/ 2147483647 h 73"/>
                    <a:gd name="T28" fmla="*/ 2147483647 w 55"/>
                    <a:gd name="T29" fmla="*/ 2147483647 h 73"/>
                    <a:gd name="T30" fmla="*/ 2147483647 w 55"/>
                    <a:gd name="T31" fmla="*/ 2147483647 h 73"/>
                    <a:gd name="T32" fmla="*/ 2147483647 w 55"/>
                    <a:gd name="T33" fmla="*/ 2147483647 h 73"/>
                    <a:gd name="T34" fmla="*/ 2147483647 w 55"/>
                    <a:gd name="T35" fmla="*/ 0 h 73"/>
                    <a:gd name="T36" fmla="*/ 2147483647 w 55"/>
                    <a:gd name="T37" fmla="*/ 2147483647 h 73"/>
                    <a:gd name="T38" fmla="*/ 2147483647 w 55"/>
                    <a:gd name="T39" fmla="*/ 2147483647 h 73"/>
                    <a:gd name="T40" fmla="*/ 2147483647 w 55"/>
                    <a:gd name="T41" fmla="*/ 2147483647 h 73"/>
                    <a:gd name="T42" fmla="*/ 2147483647 w 55"/>
                    <a:gd name="T43" fmla="*/ 0 h 73"/>
                    <a:gd name="T44" fmla="*/ 2147483647 w 55"/>
                    <a:gd name="T45" fmla="*/ 0 h 73"/>
                    <a:gd name="T46" fmla="*/ 2147483647 w 55"/>
                    <a:gd name="T47" fmla="*/ 2147483647 h 73"/>
                    <a:gd name="T48" fmla="*/ 2147483647 w 55"/>
                    <a:gd name="T49" fmla="*/ 2147483647 h 73"/>
                    <a:gd name="T50" fmla="*/ 2147483647 w 55"/>
                    <a:gd name="T51" fmla="*/ 2147483647 h 73"/>
                    <a:gd name="T52" fmla="*/ 2147483647 w 55"/>
                    <a:gd name="T53" fmla="*/ 2147483647 h 73"/>
                    <a:gd name="T54" fmla="*/ 2147483647 w 55"/>
                    <a:gd name="T55" fmla="*/ 2147483647 h 73"/>
                    <a:gd name="T56" fmla="*/ 2147483647 w 55"/>
                    <a:gd name="T57" fmla="*/ 2147483647 h 73"/>
                    <a:gd name="T58" fmla="*/ 2147483647 w 55"/>
                    <a:gd name="T59" fmla="*/ 2147483647 h 73"/>
                    <a:gd name="T60" fmla="*/ 2147483647 w 55"/>
                    <a:gd name="T61" fmla="*/ 2147483647 h 73"/>
                    <a:gd name="T62" fmla="*/ 2147483647 w 55"/>
                    <a:gd name="T63" fmla="*/ 2147483647 h 73"/>
                    <a:gd name="T64" fmla="*/ 2147483647 w 55"/>
                    <a:gd name="T65" fmla="*/ 2147483647 h 73"/>
                    <a:gd name="T66" fmla="*/ 2147483647 w 55"/>
                    <a:gd name="T67" fmla="*/ 2147483647 h 73"/>
                    <a:gd name="T68" fmla="*/ 2147483647 w 55"/>
                    <a:gd name="T69" fmla="*/ 2147483647 h 73"/>
                    <a:gd name="T70" fmla="*/ 2147483647 w 55"/>
                    <a:gd name="T71" fmla="*/ 2147483647 h 73"/>
                    <a:gd name="T72" fmla="*/ 2147483647 w 55"/>
                    <a:gd name="T73" fmla="*/ 2147483647 h 73"/>
                    <a:gd name="T74" fmla="*/ 0 w 55"/>
                    <a:gd name="T75" fmla="*/ 2147483647 h 73"/>
                    <a:gd name="T76" fmla="*/ 2147483647 w 55"/>
                    <a:gd name="T77" fmla="*/ 2147483647 h 73"/>
                    <a:gd name="T78" fmla="*/ 2147483647 w 55"/>
                    <a:gd name="T79" fmla="*/ 2147483647 h 73"/>
                    <a:gd name="T80" fmla="*/ 2147483647 w 55"/>
                    <a:gd name="T81" fmla="*/ 2147483647 h 73"/>
                    <a:gd name="T82" fmla="*/ 2147483647 w 55"/>
                    <a:gd name="T83" fmla="*/ 2147483647 h 73"/>
                    <a:gd name="T84" fmla="*/ 2147483647 w 55"/>
                    <a:gd name="T85" fmla="*/ 2147483647 h 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5"/>
                    <a:gd name="T130" fmla="*/ 0 h 73"/>
                    <a:gd name="T131" fmla="*/ 55 w 55"/>
                    <a:gd name="T132" fmla="*/ 73 h 7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5" h="73">
                      <a:moveTo>
                        <a:pt x="7" y="52"/>
                      </a:moveTo>
                      <a:lnTo>
                        <a:pt x="3" y="50"/>
                      </a:lnTo>
                      <a:lnTo>
                        <a:pt x="1" y="46"/>
                      </a:lnTo>
                      <a:lnTo>
                        <a:pt x="7" y="46"/>
                      </a:lnTo>
                      <a:lnTo>
                        <a:pt x="7" y="44"/>
                      </a:lnTo>
                      <a:lnTo>
                        <a:pt x="11" y="38"/>
                      </a:lnTo>
                      <a:lnTo>
                        <a:pt x="3" y="36"/>
                      </a:lnTo>
                      <a:lnTo>
                        <a:pt x="7" y="34"/>
                      </a:lnTo>
                      <a:lnTo>
                        <a:pt x="7" y="31"/>
                      </a:lnTo>
                      <a:lnTo>
                        <a:pt x="7" y="29"/>
                      </a:lnTo>
                      <a:lnTo>
                        <a:pt x="13" y="25"/>
                      </a:lnTo>
                      <a:lnTo>
                        <a:pt x="19" y="29"/>
                      </a:lnTo>
                      <a:lnTo>
                        <a:pt x="23" y="23"/>
                      </a:lnTo>
                      <a:lnTo>
                        <a:pt x="19" y="15"/>
                      </a:lnTo>
                      <a:lnTo>
                        <a:pt x="23" y="13"/>
                      </a:lnTo>
                      <a:lnTo>
                        <a:pt x="30" y="15"/>
                      </a:lnTo>
                      <a:lnTo>
                        <a:pt x="34" y="9"/>
                      </a:lnTo>
                      <a:lnTo>
                        <a:pt x="30" y="0"/>
                      </a:lnTo>
                      <a:lnTo>
                        <a:pt x="30" y="2"/>
                      </a:lnTo>
                      <a:lnTo>
                        <a:pt x="34" y="7"/>
                      </a:lnTo>
                      <a:lnTo>
                        <a:pt x="36" y="2"/>
                      </a:lnTo>
                      <a:lnTo>
                        <a:pt x="40" y="0"/>
                      </a:lnTo>
                      <a:lnTo>
                        <a:pt x="42" y="0"/>
                      </a:lnTo>
                      <a:lnTo>
                        <a:pt x="49" y="9"/>
                      </a:lnTo>
                      <a:lnTo>
                        <a:pt x="51" y="15"/>
                      </a:lnTo>
                      <a:lnTo>
                        <a:pt x="55" y="27"/>
                      </a:lnTo>
                      <a:lnTo>
                        <a:pt x="51" y="36"/>
                      </a:lnTo>
                      <a:lnTo>
                        <a:pt x="51" y="44"/>
                      </a:lnTo>
                      <a:lnTo>
                        <a:pt x="51" y="54"/>
                      </a:lnTo>
                      <a:lnTo>
                        <a:pt x="42" y="55"/>
                      </a:lnTo>
                      <a:lnTo>
                        <a:pt x="36" y="55"/>
                      </a:lnTo>
                      <a:lnTo>
                        <a:pt x="36" y="52"/>
                      </a:lnTo>
                      <a:lnTo>
                        <a:pt x="30" y="54"/>
                      </a:lnTo>
                      <a:lnTo>
                        <a:pt x="25" y="65"/>
                      </a:lnTo>
                      <a:lnTo>
                        <a:pt x="17" y="67"/>
                      </a:lnTo>
                      <a:lnTo>
                        <a:pt x="11" y="67"/>
                      </a:lnTo>
                      <a:lnTo>
                        <a:pt x="3" y="73"/>
                      </a:lnTo>
                      <a:lnTo>
                        <a:pt x="0" y="67"/>
                      </a:lnTo>
                      <a:lnTo>
                        <a:pt x="1" y="65"/>
                      </a:lnTo>
                      <a:lnTo>
                        <a:pt x="7" y="59"/>
                      </a:lnTo>
                      <a:lnTo>
                        <a:pt x="11" y="54"/>
                      </a:lnTo>
                      <a:lnTo>
                        <a:pt x="7" y="54"/>
                      </a:lnTo>
                      <a:lnTo>
                        <a:pt x="7" y="52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29" name="Freeform 109">
                  <a:extLst>
                    <a:ext uri="{FF2B5EF4-FFF2-40B4-BE49-F238E27FC236}">
                      <a16:creationId xmlns:a16="http://schemas.microsoft.com/office/drawing/2014/main" id="{90DD6CB5-6DF2-4998-823F-9AF45E54AB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1665" y="370369"/>
                  <a:ext cx="86699" cy="88365"/>
                </a:xfrm>
                <a:custGeom>
                  <a:avLst/>
                  <a:gdLst>
                    <a:gd name="T0" fmla="*/ 2147483647 w 65"/>
                    <a:gd name="T1" fmla="*/ 2147483647 h 82"/>
                    <a:gd name="T2" fmla="*/ 2147483647 w 65"/>
                    <a:gd name="T3" fmla="*/ 2147483647 h 82"/>
                    <a:gd name="T4" fmla="*/ 2147483647 w 65"/>
                    <a:gd name="T5" fmla="*/ 2147483647 h 82"/>
                    <a:gd name="T6" fmla="*/ 2147483647 w 65"/>
                    <a:gd name="T7" fmla="*/ 2147483647 h 82"/>
                    <a:gd name="T8" fmla="*/ 2147483647 w 65"/>
                    <a:gd name="T9" fmla="*/ 2147483647 h 82"/>
                    <a:gd name="T10" fmla="*/ 2147483647 w 65"/>
                    <a:gd name="T11" fmla="*/ 2147483647 h 82"/>
                    <a:gd name="T12" fmla="*/ 2147483647 w 65"/>
                    <a:gd name="T13" fmla="*/ 2147483647 h 82"/>
                    <a:gd name="T14" fmla="*/ 2147483647 w 65"/>
                    <a:gd name="T15" fmla="*/ 2147483647 h 82"/>
                    <a:gd name="T16" fmla="*/ 2147483647 w 65"/>
                    <a:gd name="T17" fmla="*/ 2147483647 h 82"/>
                    <a:gd name="T18" fmla="*/ 2147483647 w 65"/>
                    <a:gd name="T19" fmla="*/ 2147483647 h 82"/>
                    <a:gd name="T20" fmla="*/ 2147483647 w 65"/>
                    <a:gd name="T21" fmla="*/ 2147483647 h 82"/>
                    <a:gd name="T22" fmla="*/ 2147483647 w 65"/>
                    <a:gd name="T23" fmla="*/ 2147483647 h 82"/>
                    <a:gd name="T24" fmla="*/ 2147483647 w 65"/>
                    <a:gd name="T25" fmla="*/ 2147483647 h 82"/>
                    <a:gd name="T26" fmla="*/ 2147483647 w 65"/>
                    <a:gd name="T27" fmla="*/ 2147483647 h 82"/>
                    <a:gd name="T28" fmla="*/ 2147483647 w 65"/>
                    <a:gd name="T29" fmla="*/ 2147483647 h 82"/>
                    <a:gd name="T30" fmla="*/ 2147483647 w 65"/>
                    <a:gd name="T31" fmla="*/ 2147483647 h 82"/>
                    <a:gd name="T32" fmla="*/ 2147483647 w 65"/>
                    <a:gd name="T33" fmla="*/ 2147483647 h 82"/>
                    <a:gd name="T34" fmla="*/ 2147483647 w 65"/>
                    <a:gd name="T35" fmla="*/ 0 h 82"/>
                    <a:gd name="T36" fmla="*/ 2147483647 w 65"/>
                    <a:gd name="T37" fmla="*/ 2147483647 h 82"/>
                    <a:gd name="T38" fmla="*/ 2147483647 w 65"/>
                    <a:gd name="T39" fmla="*/ 2147483647 h 82"/>
                    <a:gd name="T40" fmla="*/ 2147483647 w 65"/>
                    <a:gd name="T41" fmla="*/ 2147483647 h 82"/>
                    <a:gd name="T42" fmla="*/ 2147483647 w 65"/>
                    <a:gd name="T43" fmla="*/ 0 h 82"/>
                    <a:gd name="T44" fmla="*/ 2147483647 w 65"/>
                    <a:gd name="T45" fmla="*/ 0 h 82"/>
                    <a:gd name="T46" fmla="*/ 2147483647 w 65"/>
                    <a:gd name="T47" fmla="*/ 2147483647 h 82"/>
                    <a:gd name="T48" fmla="*/ 2147483647 w 65"/>
                    <a:gd name="T49" fmla="*/ 2147483647 h 82"/>
                    <a:gd name="T50" fmla="*/ 2147483647 w 65"/>
                    <a:gd name="T51" fmla="*/ 2147483647 h 82"/>
                    <a:gd name="T52" fmla="*/ 2147483647 w 65"/>
                    <a:gd name="T53" fmla="*/ 2147483647 h 82"/>
                    <a:gd name="T54" fmla="*/ 2147483647 w 65"/>
                    <a:gd name="T55" fmla="*/ 2147483647 h 82"/>
                    <a:gd name="T56" fmla="*/ 2147483647 w 65"/>
                    <a:gd name="T57" fmla="*/ 2147483647 h 82"/>
                    <a:gd name="T58" fmla="*/ 2147483647 w 65"/>
                    <a:gd name="T59" fmla="*/ 2147483647 h 82"/>
                    <a:gd name="T60" fmla="*/ 2147483647 w 65"/>
                    <a:gd name="T61" fmla="*/ 2147483647 h 82"/>
                    <a:gd name="T62" fmla="*/ 2147483647 w 65"/>
                    <a:gd name="T63" fmla="*/ 2147483647 h 82"/>
                    <a:gd name="T64" fmla="*/ 2147483647 w 65"/>
                    <a:gd name="T65" fmla="*/ 2147483647 h 82"/>
                    <a:gd name="T66" fmla="*/ 2147483647 w 65"/>
                    <a:gd name="T67" fmla="*/ 2147483647 h 82"/>
                    <a:gd name="T68" fmla="*/ 2147483647 w 65"/>
                    <a:gd name="T69" fmla="*/ 2147483647 h 82"/>
                    <a:gd name="T70" fmla="*/ 2147483647 w 65"/>
                    <a:gd name="T71" fmla="*/ 2147483647 h 82"/>
                    <a:gd name="T72" fmla="*/ 2147483647 w 65"/>
                    <a:gd name="T73" fmla="*/ 2147483647 h 82"/>
                    <a:gd name="T74" fmla="*/ 0 w 65"/>
                    <a:gd name="T75" fmla="*/ 2147483647 h 82"/>
                    <a:gd name="T76" fmla="*/ 2147483647 w 65"/>
                    <a:gd name="T77" fmla="*/ 2147483647 h 82"/>
                    <a:gd name="T78" fmla="*/ 2147483647 w 65"/>
                    <a:gd name="T79" fmla="*/ 2147483647 h 82"/>
                    <a:gd name="T80" fmla="*/ 2147483647 w 65"/>
                    <a:gd name="T81" fmla="*/ 2147483647 h 82"/>
                    <a:gd name="T82" fmla="*/ 2147483647 w 65"/>
                    <a:gd name="T83" fmla="*/ 2147483647 h 82"/>
                    <a:gd name="T84" fmla="*/ 2147483647 w 65"/>
                    <a:gd name="T85" fmla="*/ 2147483647 h 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5"/>
                    <a:gd name="T130" fmla="*/ 0 h 82"/>
                    <a:gd name="T131" fmla="*/ 65 w 65"/>
                    <a:gd name="T132" fmla="*/ 82 h 8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5" h="82">
                      <a:moveTo>
                        <a:pt x="9" y="59"/>
                      </a:moveTo>
                      <a:lnTo>
                        <a:pt x="5" y="55"/>
                      </a:lnTo>
                      <a:lnTo>
                        <a:pt x="1" y="52"/>
                      </a:lnTo>
                      <a:lnTo>
                        <a:pt x="9" y="52"/>
                      </a:lnTo>
                      <a:lnTo>
                        <a:pt x="13" y="42"/>
                      </a:lnTo>
                      <a:lnTo>
                        <a:pt x="5" y="42"/>
                      </a:lnTo>
                      <a:lnTo>
                        <a:pt x="9" y="38"/>
                      </a:lnTo>
                      <a:lnTo>
                        <a:pt x="7" y="34"/>
                      </a:lnTo>
                      <a:lnTo>
                        <a:pt x="9" y="32"/>
                      </a:lnTo>
                      <a:lnTo>
                        <a:pt x="15" y="27"/>
                      </a:lnTo>
                      <a:lnTo>
                        <a:pt x="23" y="32"/>
                      </a:lnTo>
                      <a:lnTo>
                        <a:pt x="26" y="25"/>
                      </a:lnTo>
                      <a:lnTo>
                        <a:pt x="23" y="17"/>
                      </a:lnTo>
                      <a:lnTo>
                        <a:pt x="26" y="15"/>
                      </a:lnTo>
                      <a:lnTo>
                        <a:pt x="34" y="17"/>
                      </a:lnTo>
                      <a:lnTo>
                        <a:pt x="40" y="11"/>
                      </a:lnTo>
                      <a:lnTo>
                        <a:pt x="34" y="0"/>
                      </a:lnTo>
                      <a:lnTo>
                        <a:pt x="34" y="2"/>
                      </a:lnTo>
                      <a:lnTo>
                        <a:pt x="40" y="9"/>
                      </a:lnTo>
                      <a:lnTo>
                        <a:pt x="42" y="2"/>
                      </a:lnTo>
                      <a:lnTo>
                        <a:pt x="46" y="0"/>
                      </a:lnTo>
                      <a:lnTo>
                        <a:pt x="49" y="0"/>
                      </a:lnTo>
                      <a:lnTo>
                        <a:pt x="57" y="11"/>
                      </a:lnTo>
                      <a:lnTo>
                        <a:pt x="61" y="17"/>
                      </a:lnTo>
                      <a:lnTo>
                        <a:pt x="65" y="31"/>
                      </a:lnTo>
                      <a:lnTo>
                        <a:pt x="61" y="42"/>
                      </a:lnTo>
                      <a:lnTo>
                        <a:pt x="61" y="52"/>
                      </a:lnTo>
                      <a:lnTo>
                        <a:pt x="61" y="59"/>
                      </a:lnTo>
                      <a:lnTo>
                        <a:pt x="49" y="63"/>
                      </a:lnTo>
                      <a:lnTo>
                        <a:pt x="42" y="63"/>
                      </a:lnTo>
                      <a:lnTo>
                        <a:pt x="42" y="59"/>
                      </a:lnTo>
                      <a:lnTo>
                        <a:pt x="34" y="59"/>
                      </a:lnTo>
                      <a:lnTo>
                        <a:pt x="30" y="73"/>
                      </a:lnTo>
                      <a:lnTo>
                        <a:pt x="19" y="77"/>
                      </a:lnTo>
                      <a:lnTo>
                        <a:pt x="13" y="77"/>
                      </a:lnTo>
                      <a:lnTo>
                        <a:pt x="5" y="82"/>
                      </a:lnTo>
                      <a:lnTo>
                        <a:pt x="0" y="77"/>
                      </a:lnTo>
                      <a:lnTo>
                        <a:pt x="1" y="73"/>
                      </a:lnTo>
                      <a:lnTo>
                        <a:pt x="9" y="67"/>
                      </a:lnTo>
                      <a:lnTo>
                        <a:pt x="13" y="59"/>
                      </a:lnTo>
                      <a:lnTo>
                        <a:pt x="9" y="5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30" name="Freeform 110">
                  <a:extLst>
                    <a:ext uri="{FF2B5EF4-FFF2-40B4-BE49-F238E27FC236}">
                      <a16:creationId xmlns:a16="http://schemas.microsoft.com/office/drawing/2014/main" id="{C5418C84-1431-4C62-B2F2-C64A8F5E9E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73302" y="418720"/>
                  <a:ext cx="38348" cy="53352"/>
                </a:xfrm>
                <a:custGeom>
                  <a:avLst/>
                  <a:gdLst>
                    <a:gd name="T0" fmla="*/ 2147483647 w 33"/>
                    <a:gd name="T1" fmla="*/ 2147483647 h 50"/>
                    <a:gd name="T2" fmla="*/ 2147483647 w 33"/>
                    <a:gd name="T3" fmla="*/ 2147483647 h 50"/>
                    <a:gd name="T4" fmla="*/ 2147483647 w 33"/>
                    <a:gd name="T5" fmla="*/ 2147483647 h 50"/>
                    <a:gd name="T6" fmla="*/ 2147483647 w 33"/>
                    <a:gd name="T7" fmla="*/ 0 h 50"/>
                    <a:gd name="T8" fmla="*/ 2147483647 w 33"/>
                    <a:gd name="T9" fmla="*/ 0 h 50"/>
                    <a:gd name="T10" fmla="*/ 2147483647 w 33"/>
                    <a:gd name="T11" fmla="*/ 2147483647 h 50"/>
                    <a:gd name="T12" fmla="*/ 2147483647 w 33"/>
                    <a:gd name="T13" fmla="*/ 2147483647 h 50"/>
                    <a:gd name="T14" fmla="*/ 2147483647 w 33"/>
                    <a:gd name="T15" fmla="*/ 2147483647 h 50"/>
                    <a:gd name="T16" fmla="*/ 2147483647 w 33"/>
                    <a:gd name="T17" fmla="*/ 2147483647 h 50"/>
                    <a:gd name="T18" fmla="*/ 2147483647 w 33"/>
                    <a:gd name="T19" fmla="*/ 2147483647 h 50"/>
                    <a:gd name="T20" fmla="*/ 2147483647 w 33"/>
                    <a:gd name="T21" fmla="*/ 2147483647 h 50"/>
                    <a:gd name="T22" fmla="*/ 2147483647 w 33"/>
                    <a:gd name="T23" fmla="*/ 2147483647 h 50"/>
                    <a:gd name="T24" fmla="*/ 2147483647 w 33"/>
                    <a:gd name="T25" fmla="*/ 2147483647 h 50"/>
                    <a:gd name="T26" fmla="*/ 2147483647 w 33"/>
                    <a:gd name="T27" fmla="*/ 2147483647 h 50"/>
                    <a:gd name="T28" fmla="*/ 0 w 33"/>
                    <a:gd name="T29" fmla="*/ 2147483647 h 50"/>
                    <a:gd name="T30" fmla="*/ 0 w 33"/>
                    <a:gd name="T31" fmla="*/ 2147483647 h 50"/>
                    <a:gd name="T32" fmla="*/ 2147483647 w 33"/>
                    <a:gd name="T33" fmla="*/ 2147483647 h 50"/>
                    <a:gd name="T34" fmla="*/ 2147483647 w 33"/>
                    <a:gd name="T35" fmla="*/ 2147483647 h 50"/>
                    <a:gd name="T36" fmla="*/ 2147483647 w 33"/>
                    <a:gd name="T37" fmla="*/ 2147483647 h 5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3"/>
                    <a:gd name="T58" fmla="*/ 0 h 50"/>
                    <a:gd name="T59" fmla="*/ 33 w 33"/>
                    <a:gd name="T60" fmla="*/ 50 h 5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3" h="50">
                      <a:moveTo>
                        <a:pt x="12" y="17"/>
                      </a:moveTo>
                      <a:lnTo>
                        <a:pt x="18" y="17"/>
                      </a:lnTo>
                      <a:lnTo>
                        <a:pt x="18" y="13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3" y="4"/>
                      </a:lnTo>
                      <a:lnTo>
                        <a:pt x="33" y="13"/>
                      </a:lnTo>
                      <a:lnTo>
                        <a:pt x="31" y="25"/>
                      </a:lnTo>
                      <a:lnTo>
                        <a:pt x="27" y="35"/>
                      </a:lnTo>
                      <a:lnTo>
                        <a:pt x="27" y="40"/>
                      </a:lnTo>
                      <a:lnTo>
                        <a:pt x="22" y="44"/>
                      </a:lnTo>
                      <a:lnTo>
                        <a:pt x="16" y="46"/>
                      </a:lnTo>
                      <a:lnTo>
                        <a:pt x="8" y="50"/>
                      </a:lnTo>
                      <a:lnTo>
                        <a:pt x="2" y="50"/>
                      </a:lnTo>
                      <a:lnTo>
                        <a:pt x="0" y="44"/>
                      </a:lnTo>
                      <a:lnTo>
                        <a:pt x="0" y="29"/>
                      </a:lnTo>
                      <a:lnTo>
                        <a:pt x="8" y="25"/>
                      </a:lnTo>
                      <a:lnTo>
                        <a:pt x="12" y="25"/>
                      </a:lnTo>
                      <a:lnTo>
                        <a:pt x="12" y="17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31" name="Freeform 111">
                  <a:extLst>
                    <a:ext uri="{FF2B5EF4-FFF2-40B4-BE49-F238E27FC236}">
                      <a16:creationId xmlns:a16="http://schemas.microsoft.com/office/drawing/2014/main" id="{8A39A5E6-47FA-4F0E-B577-15E3FFB1B7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98275" y="472072"/>
                  <a:ext cx="58354" cy="63356"/>
                </a:xfrm>
                <a:custGeom>
                  <a:avLst/>
                  <a:gdLst>
                    <a:gd name="T0" fmla="*/ 0 w 50"/>
                    <a:gd name="T1" fmla="*/ 2147483647 h 59"/>
                    <a:gd name="T2" fmla="*/ 2147483647 w 50"/>
                    <a:gd name="T3" fmla="*/ 2147483647 h 59"/>
                    <a:gd name="T4" fmla="*/ 2147483647 w 50"/>
                    <a:gd name="T5" fmla="*/ 2147483647 h 59"/>
                    <a:gd name="T6" fmla="*/ 2147483647 w 50"/>
                    <a:gd name="T7" fmla="*/ 2147483647 h 59"/>
                    <a:gd name="T8" fmla="*/ 2147483647 w 50"/>
                    <a:gd name="T9" fmla="*/ 2147483647 h 59"/>
                    <a:gd name="T10" fmla="*/ 2147483647 w 50"/>
                    <a:gd name="T11" fmla="*/ 2147483647 h 59"/>
                    <a:gd name="T12" fmla="*/ 2147483647 w 50"/>
                    <a:gd name="T13" fmla="*/ 2147483647 h 59"/>
                    <a:gd name="T14" fmla="*/ 2147483647 w 50"/>
                    <a:gd name="T15" fmla="*/ 2147483647 h 59"/>
                    <a:gd name="T16" fmla="*/ 2147483647 w 50"/>
                    <a:gd name="T17" fmla="*/ 2147483647 h 59"/>
                    <a:gd name="T18" fmla="*/ 2147483647 w 50"/>
                    <a:gd name="T19" fmla="*/ 2147483647 h 59"/>
                    <a:gd name="T20" fmla="*/ 2147483647 w 50"/>
                    <a:gd name="T21" fmla="*/ 2147483647 h 59"/>
                    <a:gd name="T22" fmla="*/ 2147483647 w 50"/>
                    <a:gd name="T23" fmla="*/ 2147483647 h 59"/>
                    <a:gd name="T24" fmla="*/ 2147483647 w 50"/>
                    <a:gd name="T25" fmla="*/ 0 h 59"/>
                    <a:gd name="T26" fmla="*/ 2147483647 w 50"/>
                    <a:gd name="T27" fmla="*/ 2147483647 h 59"/>
                    <a:gd name="T28" fmla="*/ 2147483647 w 50"/>
                    <a:gd name="T29" fmla="*/ 2147483647 h 59"/>
                    <a:gd name="T30" fmla="*/ 2147483647 w 50"/>
                    <a:gd name="T31" fmla="*/ 2147483647 h 59"/>
                    <a:gd name="T32" fmla="*/ 2147483647 w 50"/>
                    <a:gd name="T33" fmla="*/ 2147483647 h 59"/>
                    <a:gd name="T34" fmla="*/ 2147483647 w 50"/>
                    <a:gd name="T35" fmla="*/ 2147483647 h 59"/>
                    <a:gd name="T36" fmla="*/ 2147483647 w 50"/>
                    <a:gd name="T37" fmla="*/ 2147483647 h 59"/>
                    <a:gd name="T38" fmla="*/ 2147483647 w 50"/>
                    <a:gd name="T39" fmla="*/ 2147483647 h 59"/>
                    <a:gd name="T40" fmla="*/ 2147483647 w 50"/>
                    <a:gd name="T41" fmla="*/ 2147483647 h 59"/>
                    <a:gd name="T42" fmla="*/ 2147483647 w 50"/>
                    <a:gd name="T43" fmla="*/ 2147483647 h 59"/>
                    <a:gd name="T44" fmla="*/ 2147483647 w 50"/>
                    <a:gd name="T45" fmla="*/ 2147483647 h 59"/>
                    <a:gd name="T46" fmla="*/ 2147483647 w 50"/>
                    <a:gd name="T47" fmla="*/ 2147483647 h 59"/>
                    <a:gd name="T48" fmla="*/ 2147483647 w 50"/>
                    <a:gd name="T49" fmla="*/ 2147483647 h 59"/>
                    <a:gd name="T50" fmla="*/ 2147483647 w 50"/>
                    <a:gd name="T51" fmla="*/ 2147483647 h 59"/>
                    <a:gd name="T52" fmla="*/ 2147483647 w 50"/>
                    <a:gd name="T53" fmla="*/ 2147483647 h 59"/>
                    <a:gd name="T54" fmla="*/ 2147483647 w 50"/>
                    <a:gd name="T55" fmla="*/ 2147483647 h 59"/>
                    <a:gd name="T56" fmla="*/ 0 w 50"/>
                    <a:gd name="T57" fmla="*/ 2147483647 h 59"/>
                    <a:gd name="T58" fmla="*/ 0 w 50"/>
                    <a:gd name="T59" fmla="*/ 2147483647 h 59"/>
                    <a:gd name="T60" fmla="*/ 0 w 50"/>
                    <a:gd name="T61" fmla="*/ 2147483647 h 5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50"/>
                    <a:gd name="T94" fmla="*/ 0 h 59"/>
                    <a:gd name="T95" fmla="*/ 50 w 50"/>
                    <a:gd name="T96" fmla="*/ 59 h 59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50" h="59">
                      <a:moveTo>
                        <a:pt x="0" y="44"/>
                      </a:moveTo>
                      <a:lnTo>
                        <a:pt x="4" y="42"/>
                      </a:lnTo>
                      <a:lnTo>
                        <a:pt x="4" y="36"/>
                      </a:lnTo>
                      <a:lnTo>
                        <a:pt x="4" y="33"/>
                      </a:lnTo>
                      <a:lnTo>
                        <a:pt x="10" y="36"/>
                      </a:lnTo>
                      <a:lnTo>
                        <a:pt x="12" y="29"/>
                      </a:lnTo>
                      <a:lnTo>
                        <a:pt x="17" y="33"/>
                      </a:lnTo>
                      <a:lnTo>
                        <a:pt x="19" y="25"/>
                      </a:lnTo>
                      <a:lnTo>
                        <a:pt x="21" y="13"/>
                      </a:lnTo>
                      <a:lnTo>
                        <a:pt x="31" y="21"/>
                      </a:lnTo>
                      <a:lnTo>
                        <a:pt x="38" y="21"/>
                      </a:lnTo>
                      <a:lnTo>
                        <a:pt x="38" y="13"/>
                      </a:lnTo>
                      <a:lnTo>
                        <a:pt x="38" y="0"/>
                      </a:lnTo>
                      <a:lnTo>
                        <a:pt x="38" y="4"/>
                      </a:lnTo>
                      <a:lnTo>
                        <a:pt x="48" y="21"/>
                      </a:lnTo>
                      <a:lnTo>
                        <a:pt x="48" y="33"/>
                      </a:lnTo>
                      <a:lnTo>
                        <a:pt x="50" y="38"/>
                      </a:lnTo>
                      <a:lnTo>
                        <a:pt x="50" y="50"/>
                      </a:lnTo>
                      <a:lnTo>
                        <a:pt x="42" y="50"/>
                      </a:lnTo>
                      <a:lnTo>
                        <a:pt x="38" y="57"/>
                      </a:lnTo>
                      <a:lnTo>
                        <a:pt x="31" y="59"/>
                      </a:lnTo>
                      <a:lnTo>
                        <a:pt x="25" y="50"/>
                      </a:lnTo>
                      <a:lnTo>
                        <a:pt x="33" y="44"/>
                      </a:lnTo>
                      <a:lnTo>
                        <a:pt x="35" y="36"/>
                      </a:lnTo>
                      <a:lnTo>
                        <a:pt x="31" y="44"/>
                      </a:lnTo>
                      <a:lnTo>
                        <a:pt x="21" y="44"/>
                      </a:lnTo>
                      <a:lnTo>
                        <a:pt x="17" y="48"/>
                      </a:lnTo>
                      <a:lnTo>
                        <a:pt x="4" y="57"/>
                      </a:lnTo>
                      <a:lnTo>
                        <a:pt x="0" y="52"/>
                      </a:lnTo>
                      <a:lnTo>
                        <a:pt x="0" y="48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32" name="Freeform 112">
                  <a:extLst>
                    <a:ext uri="{FF2B5EF4-FFF2-40B4-BE49-F238E27FC236}">
                      <a16:creationId xmlns:a16="http://schemas.microsoft.com/office/drawing/2014/main" id="{449195AF-ED31-467A-8A77-14710E266F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269" y="477073"/>
                  <a:ext cx="156725" cy="123377"/>
                </a:xfrm>
                <a:custGeom>
                  <a:avLst/>
                  <a:gdLst>
                    <a:gd name="T0" fmla="*/ 2147483647 w 133"/>
                    <a:gd name="T1" fmla="*/ 2147483647 h 115"/>
                    <a:gd name="T2" fmla="*/ 2147483647 w 133"/>
                    <a:gd name="T3" fmla="*/ 0 h 115"/>
                    <a:gd name="T4" fmla="*/ 2147483647 w 133"/>
                    <a:gd name="T5" fmla="*/ 0 h 115"/>
                    <a:gd name="T6" fmla="*/ 2147483647 w 133"/>
                    <a:gd name="T7" fmla="*/ 2147483647 h 115"/>
                    <a:gd name="T8" fmla="*/ 2147483647 w 133"/>
                    <a:gd name="T9" fmla="*/ 2147483647 h 115"/>
                    <a:gd name="T10" fmla="*/ 2147483647 w 133"/>
                    <a:gd name="T11" fmla="*/ 2147483647 h 115"/>
                    <a:gd name="T12" fmla="*/ 2147483647 w 133"/>
                    <a:gd name="T13" fmla="*/ 2147483647 h 115"/>
                    <a:gd name="T14" fmla="*/ 2147483647 w 133"/>
                    <a:gd name="T15" fmla="*/ 2147483647 h 115"/>
                    <a:gd name="T16" fmla="*/ 2147483647 w 133"/>
                    <a:gd name="T17" fmla="*/ 2147483647 h 115"/>
                    <a:gd name="T18" fmla="*/ 2147483647 w 133"/>
                    <a:gd name="T19" fmla="*/ 2147483647 h 115"/>
                    <a:gd name="T20" fmla="*/ 2147483647 w 133"/>
                    <a:gd name="T21" fmla="*/ 2147483647 h 115"/>
                    <a:gd name="T22" fmla="*/ 2147483647 w 133"/>
                    <a:gd name="T23" fmla="*/ 2147483647 h 115"/>
                    <a:gd name="T24" fmla="*/ 2147483647 w 133"/>
                    <a:gd name="T25" fmla="*/ 2147483647 h 115"/>
                    <a:gd name="T26" fmla="*/ 2147483647 w 133"/>
                    <a:gd name="T27" fmla="*/ 2147483647 h 115"/>
                    <a:gd name="T28" fmla="*/ 2147483647 w 133"/>
                    <a:gd name="T29" fmla="*/ 2147483647 h 115"/>
                    <a:gd name="T30" fmla="*/ 2147483647 w 133"/>
                    <a:gd name="T31" fmla="*/ 2147483647 h 115"/>
                    <a:gd name="T32" fmla="*/ 2147483647 w 133"/>
                    <a:gd name="T33" fmla="*/ 2147483647 h 115"/>
                    <a:gd name="T34" fmla="*/ 2147483647 w 133"/>
                    <a:gd name="T35" fmla="*/ 2147483647 h 115"/>
                    <a:gd name="T36" fmla="*/ 2147483647 w 133"/>
                    <a:gd name="T37" fmla="*/ 2147483647 h 115"/>
                    <a:gd name="T38" fmla="*/ 2147483647 w 133"/>
                    <a:gd name="T39" fmla="*/ 2147483647 h 115"/>
                    <a:gd name="T40" fmla="*/ 2147483647 w 133"/>
                    <a:gd name="T41" fmla="*/ 2147483647 h 115"/>
                    <a:gd name="T42" fmla="*/ 2147483647 w 133"/>
                    <a:gd name="T43" fmla="*/ 2147483647 h 115"/>
                    <a:gd name="T44" fmla="*/ 2147483647 w 133"/>
                    <a:gd name="T45" fmla="*/ 2147483647 h 115"/>
                    <a:gd name="T46" fmla="*/ 2147483647 w 133"/>
                    <a:gd name="T47" fmla="*/ 2147483647 h 115"/>
                    <a:gd name="T48" fmla="*/ 2147483647 w 133"/>
                    <a:gd name="T49" fmla="*/ 2147483647 h 115"/>
                    <a:gd name="T50" fmla="*/ 2147483647 w 133"/>
                    <a:gd name="T51" fmla="*/ 2147483647 h 115"/>
                    <a:gd name="T52" fmla="*/ 2147483647 w 133"/>
                    <a:gd name="T53" fmla="*/ 2147483647 h 115"/>
                    <a:gd name="T54" fmla="*/ 2147483647 w 133"/>
                    <a:gd name="T55" fmla="*/ 2147483647 h 115"/>
                    <a:gd name="T56" fmla="*/ 2147483647 w 133"/>
                    <a:gd name="T57" fmla="*/ 2147483647 h 115"/>
                    <a:gd name="T58" fmla="*/ 2147483647 w 133"/>
                    <a:gd name="T59" fmla="*/ 2147483647 h 115"/>
                    <a:gd name="T60" fmla="*/ 2147483647 w 133"/>
                    <a:gd name="T61" fmla="*/ 2147483647 h 115"/>
                    <a:gd name="T62" fmla="*/ 2147483647 w 133"/>
                    <a:gd name="T63" fmla="*/ 2147483647 h 115"/>
                    <a:gd name="T64" fmla="*/ 2147483647 w 133"/>
                    <a:gd name="T65" fmla="*/ 2147483647 h 115"/>
                    <a:gd name="T66" fmla="*/ 2147483647 w 133"/>
                    <a:gd name="T67" fmla="*/ 2147483647 h 115"/>
                    <a:gd name="T68" fmla="*/ 2147483647 w 133"/>
                    <a:gd name="T69" fmla="*/ 2147483647 h 115"/>
                    <a:gd name="T70" fmla="*/ 2147483647 w 133"/>
                    <a:gd name="T71" fmla="*/ 2147483647 h 115"/>
                    <a:gd name="T72" fmla="*/ 2147483647 w 133"/>
                    <a:gd name="T73" fmla="*/ 2147483647 h 115"/>
                    <a:gd name="T74" fmla="*/ 2147483647 w 133"/>
                    <a:gd name="T75" fmla="*/ 2147483647 h 115"/>
                    <a:gd name="T76" fmla="*/ 2147483647 w 133"/>
                    <a:gd name="T77" fmla="*/ 2147483647 h 115"/>
                    <a:gd name="T78" fmla="*/ 2147483647 w 133"/>
                    <a:gd name="T79" fmla="*/ 2147483647 h 115"/>
                    <a:gd name="T80" fmla="*/ 2147483647 w 133"/>
                    <a:gd name="T81" fmla="*/ 2147483647 h 115"/>
                    <a:gd name="T82" fmla="*/ 2147483647 w 133"/>
                    <a:gd name="T83" fmla="*/ 2147483647 h 115"/>
                    <a:gd name="T84" fmla="*/ 0 w 133"/>
                    <a:gd name="T85" fmla="*/ 2147483647 h 115"/>
                    <a:gd name="T86" fmla="*/ 0 w 133"/>
                    <a:gd name="T87" fmla="*/ 2147483647 h 115"/>
                    <a:gd name="T88" fmla="*/ 0 w 133"/>
                    <a:gd name="T89" fmla="*/ 2147483647 h 115"/>
                    <a:gd name="T90" fmla="*/ 0 w 133"/>
                    <a:gd name="T91" fmla="*/ 2147483647 h 115"/>
                    <a:gd name="T92" fmla="*/ 2147483647 w 133"/>
                    <a:gd name="T93" fmla="*/ 2147483647 h 115"/>
                    <a:gd name="T94" fmla="*/ 2147483647 w 133"/>
                    <a:gd name="T95" fmla="*/ 2147483647 h 115"/>
                    <a:gd name="T96" fmla="*/ 2147483647 w 133"/>
                    <a:gd name="T97" fmla="*/ 2147483647 h 115"/>
                    <a:gd name="T98" fmla="*/ 2147483647 w 133"/>
                    <a:gd name="T99" fmla="*/ 2147483647 h 115"/>
                    <a:gd name="T100" fmla="*/ 2147483647 w 133"/>
                    <a:gd name="T101" fmla="*/ 2147483647 h 115"/>
                    <a:gd name="T102" fmla="*/ 2147483647 w 133"/>
                    <a:gd name="T103" fmla="*/ 2147483647 h 115"/>
                    <a:gd name="T104" fmla="*/ 2147483647 w 133"/>
                    <a:gd name="T105" fmla="*/ 2147483647 h 115"/>
                    <a:gd name="T106" fmla="*/ 2147483647 w 133"/>
                    <a:gd name="T107" fmla="*/ 2147483647 h 115"/>
                    <a:gd name="T108" fmla="*/ 2147483647 w 133"/>
                    <a:gd name="T109" fmla="*/ 2147483647 h 115"/>
                    <a:gd name="T110" fmla="*/ 2147483647 w 133"/>
                    <a:gd name="T111" fmla="*/ 2147483647 h 115"/>
                    <a:gd name="T112" fmla="*/ 2147483647 w 133"/>
                    <a:gd name="T113" fmla="*/ 2147483647 h 115"/>
                    <a:gd name="T114" fmla="*/ 2147483647 w 133"/>
                    <a:gd name="T115" fmla="*/ 2147483647 h 115"/>
                    <a:gd name="T116" fmla="*/ 2147483647 w 133"/>
                    <a:gd name="T117" fmla="*/ 2147483647 h 115"/>
                    <a:gd name="T118" fmla="*/ 2147483647 w 133"/>
                    <a:gd name="T119" fmla="*/ 2147483647 h 115"/>
                    <a:gd name="T120" fmla="*/ 2147483647 w 133"/>
                    <a:gd name="T121" fmla="*/ 2147483647 h 115"/>
                    <a:gd name="T122" fmla="*/ 2147483647 w 133"/>
                    <a:gd name="T123" fmla="*/ 2147483647 h 115"/>
                    <a:gd name="T124" fmla="*/ 2147483647 w 133"/>
                    <a:gd name="T125" fmla="*/ 2147483647 h 11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33"/>
                    <a:gd name="T190" fmla="*/ 0 h 115"/>
                    <a:gd name="T191" fmla="*/ 133 w 133"/>
                    <a:gd name="T192" fmla="*/ 115 h 115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33" h="115">
                      <a:moveTo>
                        <a:pt x="79" y="2"/>
                      </a:moveTo>
                      <a:lnTo>
                        <a:pt x="81" y="0"/>
                      </a:lnTo>
                      <a:lnTo>
                        <a:pt x="89" y="0"/>
                      </a:lnTo>
                      <a:lnTo>
                        <a:pt x="89" y="5"/>
                      </a:lnTo>
                      <a:lnTo>
                        <a:pt x="91" y="13"/>
                      </a:lnTo>
                      <a:lnTo>
                        <a:pt x="89" y="25"/>
                      </a:lnTo>
                      <a:lnTo>
                        <a:pt x="91" y="21"/>
                      </a:lnTo>
                      <a:lnTo>
                        <a:pt x="96" y="32"/>
                      </a:lnTo>
                      <a:lnTo>
                        <a:pt x="91" y="44"/>
                      </a:lnTo>
                      <a:lnTo>
                        <a:pt x="85" y="55"/>
                      </a:lnTo>
                      <a:lnTo>
                        <a:pt x="89" y="50"/>
                      </a:lnTo>
                      <a:lnTo>
                        <a:pt x="96" y="46"/>
                      </a:lnTo>
                      <a:lnTo>
                        <a:pt x="100" y="32"/>
                      </a:lnTo>
                      <a:lnTo>
                        <a:pt x="108" y="29"/>
                      </a:lnTo>
                      <a:lnTo>
                        <a:pt x="106" y="19"/>
                      </a:lnTo>
                      <a:lnTo>
                        <a:pt x="112" y="11"/>
                      </a:lnTo>
                      <a:lnTo>
                        <a:pt x="121" y="13"/>
                      </a:lnTo>
                      <a:lnTo>
                        <a:pt x="129" y="25"/>
                      </a:lnTo>
                      <a:lnTo>
                        <a:pt x="133" y="38"/>
                      </a:lnTo>
                      <a:lnTo>
                        <a:pt x="125" y="48"/>
                      </a:lnTo>
                      <a:lnTo>
                        <a:pt x="121" y="55"/>
                      </a:lnTo>
                      <a:lnTo>
                        <a:pt x="112" y="59"/>
                      </a:lnTo>
                      <a:lnTo>
                        <a:pt x="104" y="65"/>
                      </a:lnTo>
                      <a:lnTo>
                        <a:pt x="100" y="75"/>
                      </a:lnTo>
                      <a:lnTo>
                        <a:pt x="96" y="69"/>
                      </a:lnTo>
                      <a:lnTo>
                        <a:pt x="95" y="71"/>
                      </a:lnTo>
                      <a:lnTo>
                        <a:pt x="89" y="73"/>
                      </a:lnTo>
                      <a:lnTo>
                        <a:pt x="83" y="84"/>
                      </a:lnTo>
                      <a:lnTo>
                        <a:pt x="83" y="88"/>
                      </a:lnTo>
                      <a:lnTo>
                        <a:pt x="79" y="94"/>
                      </a:lnTo>
                      <a:lnTo>
                        <a:pt x="73" y="86"/>
                      </a:lnTo>
                      <a:lnTo>
                        <a:pt x="70" y="75"/>
                      </a:lnTo>
                      <a:lnTo>
                        <a:pt x="73" y="71"/>
                      </a:lnTo>
                      <a:lnTo>
                        <a:pt x="64" y="86"/>
                      </a:lnTo>
                      <a:lnTo>
                        <a:pt x="52" y="98"/>
                      </a:lnTo>
                      <a:lnTo>
                        <a:pt x="43" y="105"/>
                      </a:lnTo>
                      <a:lnTo>
                        <a:pt x="31" y="113"/>
                      </a:lnTo>
                      <a:lnTo>
                        <a:pt x="31" y="105"/>
                      </a:lnTo>
                      <a:lnTo>
                        <a:pt x="35" y="101"/>
                      </a:lnTo>
                      <a:lnTo>
                        <a:pt x="27" y="100"/>
                      </a:lnTo>
                      <a:lnTo>
                        <a:pt x="22" y="109"/>
                      </a:lnTo>
                      <a:lnTo>
                        <a:pt x="10" y="113"/>
                      </a:lnTo>
                      <a:lnTo>
                        <a:pt x="0" y="115"/>
                      </a:lnTo>
                      <a:lnTo>
                        <a:pt x="0" y="113"/>
                      </a:lnTo>
                      <a:lnTo>
                        <a:pt x="0" y="105"/>
                      </a:lnTo>
                      <a:lnTo>
                        <a:pt x="0" y="98"/>
                      </a:lnTo>
                      <a:lnTo>
                        <a:pt x="6" y="94"/>
                      </a:lnTo>
                      <a:lnTo>
                        <a:pt x="10" y="86"/>
                      </a:lnTo>
                      <a:lnTo>
                        <a:pt x="20" y="86"/>
                      </a:lnTo>
                      <a:lnTo>
                        <a:pt x="27" y="80"/>
                      </a:lnTo>
                      <a:lnTo>
                        <a:pt x="31" y="84"/>
                      </a:lnTo>
                      <a:lnTo>
                        <a:pt x="39" y="75"/>
                      </a:lnTo>
                      <a:lnTo>
                        <a:pt x="48" y="73"/>
                      </a:lnTo>
                      <a:lnTo>
                        <a:pt x="58" y="69"/>
                      </a:lnTo>
                      <a:lnTo>
                        <a:pt x="56" y="63"/>
                      </a:lnTo>
                      <a:lnTo>
                        <a:pt x="68" y="48"/>
                      </a:lnTo>
                      <a:lnTo>
                        <a:pt x="68" y="38"/>
                      </a:lnTo>
                      <a:lnTo>
                        <a:pt x="73" y="34"/>
                      </a:lnTo>
                      <a:lnTo>
                        <a:pt x="73" y="25"/>
                      </a:lnTo>
                      <a:lnTo>
                        <a:pt x="73" y="17"/>
                      </a:lnTo>
                      <a:lnTo>
                        <a:pt x="75" y="11"/>
                      </a:lnTo>
                      <a:lnTo>
                        <a:pt x="75" y="4"/>
                      </a:lnTo>
                      <a:lnTo>
                        <a:pt x="79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33" name="Freeform 156">
                  <a:extLst>
                    <a:ext uri="{FF2B5EF4-FFF2-40B4-BE49-F238E27FC236}">
                      <a16:creationId xmlns:a16="http://schemas.microsoft.com/office/drawing/2014/main" id="{EB1C2E59-D25B-4F33-8839-D083E5C620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14948" y="652135"/>
                  <a:ext cx="48351" cy="30011"/>
                </a:xfrm>
                <a:custGeom>
                  <a:avLst/>
                  <a:gdLst>
                    <a:gd name="T0" fmla="*/ 2147483647 w 37"/>
                    <a:gd name="T1" fmla="*/ 2147483647 h 33"/>
                    <a:gd name="T2" fmla="*/ 2147483647 w 37"/>
                    <a:gd name="T3" fmla="*/ 2147483647 h 33"/>
                    <a:gd name="T4" fmla="*/ 2147483647 w 37"/>
                    <a:gd name="T5" fmla="*/ 2147483647 h 33"/>
                    <a:gd name="T6" fmla="*/ 2147483647 w 37"/>
                    <a:gd name="T7" fmla="*/ 2147483647 h 33"/>
                    <a:gd name="T8" fmla="*/ 2147483647 w 37"/>
                    <a:gd name="T9" fmla="*/ 2147483647 h 33"/>
                    <a:gd name="T10" fmla="*/ 2147483647 w 37"/>
                    <a:gd name="T11" fmla="*/ 2147483647 h 33"/>
                    <a:gd name="T12" fmla="*/ 2147483647 w 37"/>
                    <a:gd name="T13" fmla="*/ 2147483647 h 33"/>
                    <a:gd name="T14" fmla="*/ 2147483647 w 37"/>
                    <a:gd name="T15" fmla="*/ 0 h 33"/>
                    <a:gd name="T16" fmla="*/ 2147483647 w 37"/>
                    <a:gd name="T17" fmla="*/ 2147483647 h 33"/>
                    <a:gd name="T18" fmla="*/ 2147483647 w 37"/>
                    <a:gd name="T19" fmla="*/ 2147483647 h 33"/>
                    <a:gd name="T20" fmla="*/ 2147483647 w 37"/>
                    <a:gd name="T21" fmla="*/ 2147483647 h 33"/>
                    <a:gd name="T22" fmla="*/ 2147483647 w 37"/>
                    <a:gd name="T23" fmla="*/ 2147483647 h 33"/>
                    <a:gd name="T24" fmla="*/ 2147483647 w 37"/>
                    <a:gd name="T25" fmla="*/ 2147483647 h 33"/>
                    <a:gd name="T26" fmla="*/ 2147483647 w 37"/>
                    <a:gd name="T27" fmla="*/ 2147483647 h 33"/>
                    <a:gd name="T28" fmla="*/ 0 w 37"/>
                    <a:gd name="T29" fmla="*/ 2147483647 h 33"/>
                    <a:gd name="T30" fmla="*/ 2147483647 w 37"/>
                    <a:gd name="T31" fmla="*/ 2147483647 h 33"/>
                    <a:gd name="T32" fmla="*/ 2147483647 w 37"/>
                    <a:gd name="T33" fmla="*/ 2147483647 h 33"/>
                    <a:gd name="T34" fmla="*/ 2147483647 w 37"/>
                    <a:gd name="T35" fmla="*/ 2147483647 h 3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7"/>
                    <a:gd name="T55" fmla="*/ 0 h 33"/>
                    <a:gd name="T56" fmla="*/ 37 w 37"/>
                    <a:gd name="T57" fmla="*/ 33 h 3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7" h="33">
                      <a:moveTo>
                        <a:pt x="14" y="16"/>
                      </a:moveTo>
                      <a:lnTo>
                        <a:pt x="12" y="16"/>
                      </a:lnTo>
                      <a:lnTo>
                        <a:pt x="8" y="12"/>
                      </a:lnTo>
                      <a:lnTo>
                        <a:pt x="4" y="6"/>
                      </a:lnTo>
                      <a:lnTo>
                        <a:pt x="16" y="8"/>
                      </a:lnTo>
                      <a:lnTo>
                        <a:pt x="21" y="8"/>
                      </a:lnTo>
                      <a:lnTo>
                        <a:pt x="29" y="4"/>
                      </a:lnTo>
                      <a:lnTo>
                        <a:pt x="31" y="0"/>
                      </a:lnTo>
                      <a:lnTo>
                        <a:pt x="37" y="6"/>
                      </a:lnTo>
                      <a:lnTo>
                        <a:pt x="33" y="14"/>
                      </a:lnTo>
                      <a:lnTo>
                        <a:pt x="25" y="19"/>
                      </a:lnTo>
                      <a:lnTo>
                        <a:pt x="21" y="25"/>
                      </a:lnTo>
                      <a:lnTo>
                        <a:pt x="12" y="33"/>
                      </a:lnTo>
                      <a:lnTo>
                        <a:pt x="4" y="33"/>
                      </a:lnTo>
                      <a:lnTo>
                        <a:pt x="0" y="33"/>
                      </a:lnTo>
                      <a:lnTo>
                        <a:pt x="4" y="21"/>
                      </a:lnTo>
                      <a:lnTo>
                        <a:pt x="14" y="19"/>
                      </a:lnTo>
                      <a:lnTo>
                        <a:pt x="14" y="16"/>
                      </a:lnTo>
                      <a:close/>
                    </a:path>
                  </a:pathLst>
                </a:custGeom>
                <a:solidFill>
                  <a:srgbClr val="1D527F"/>
                </a:solidFill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34" name="Freeform 157">
                  <a:extLst>
                    <a:ext uri="{FF2B5EF4-FFF2-40B4-BE49-F238E27FC236}">
                      <a16:creationId xmlns:a16="http://schemas.microsoft.com/office/drawing/2014/main" id="{A0F165F4-DB1A-4B86-8570-3BC7C05D4D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71857" y="73598"/>
                  <a:ext cx="43349" cy="35013"/>
                </a:xfrm>
                <a:custGeom>
                  <a:avLst/>
                  <a:gdLst>
                    <a:gd name="T0" fmla="*/ 2147483647 w 36"/>
                    <a:gd name="T1" fmla="*/ 2147483647 h 31"/>
                    <a:gd name="T2" fmla="*/ 2147483647 w 36"/>
                    <a:gd name="T3" fmla="*/ 2147483647 h 31"/>
                    <a:gd name="T4" fmla="*/ 2147483647 w 36"/>
                    <a:gd name="T5" fmla="*/ 2147483647 h 31"/>
                    <a:gd name="T6" fmla="*/ 2147483647 w 36"/>
                    <a:gd name="T7" fmla="*/ 2147483647 h 31"/>
                    <a:gd name="T8" fmla="*/ 2147483647 w 36"/>
                    <a:gd name="T9" fmla="*/ 2147483647 h 31"/>
                    <a:gd name="T10" fmla="*/ 2147483647 w 36"/>
                    <a:gd name="T11" fmla="*/ 2147483647 h 31"/>
                    <a:gd name="T12" fmla="*/ 2147483647 w 36"/>
                    <a:gd name="T13" fmla="*/ 2147483647 h 31"/>
                    <a:gd name="T14" fmla="*/ 2147483647 w 36"/>
                    <a:gd name="T15" fmla="*/ 2147483647 h 31"/>
                    <a:gd name="T16" fmla="*/ 2147483647 w 36"/>
                    <a:gd name="T17" fmla="*/ 2147483647 h 31"/>
                    <a:gd name="T18" fmla="*/ 2147483647 w 36"/>
                    <a:gd name="T19" fmla="*/ 2147483647 h 31"/>
                    <a:gd name="T20" fmla="*/ 2147483647 w 36"/>
                    <a:gd name="T21" fmla="*/ 2147483647 h 31"/>
                    <a:gd name="T22" fmla="*/ 2147483647 w 36"/>
                    <a:gd name="T23" fmla="*/ 2147483647 h 31"/>
                    <a:gd name="T24" fmla="*/ 2147483647 w 36"/>
                    <a:gd name="T25" fmla="*/ 2147483647 h 31"/>
                    <a:gd name="T26" fmla="*/ 2147483647 w 36"/>
                    <a:gd name="T27" fmla="*/ 2147483647 h 31"/>
                    <a:gd name="T28" fmla="*/ 2147483647 w 36"/>
                    <a:gd name="T29" fmla="*/ 2147483647 h 31"/>
                    <a:gd name="T30" fmla="*/ 2147483647 w 36"/>
                    <a:gd name="T31" fmla="*/ 2147483647 h 31"/>
                    <a:gd name="T32" fmla="*/ 0 w 36"/>
                    <a:gd name="T33" fmla="*/ 2147483647 h 31"/>
                    <a:gd name="T34" fmla="*/ 0 w 36"/>
                    <a:gd name="T35" fmla="*/ 2147483647 h 31"/>
                    <a:gd name="T36" fmla="*/ 2147483647 w 36"/>
                    <a:gd name="T37" fmla="*/ 2147483647 h 31"/>
                    <a:gd name="T38" fmla="*/ 2147483647 w 36"/>
                    <a:gd name="T39" fmla="*/ 2147483647 h 31"/>
                    <a:gd name="T40" fmla="*/ 2147483647 w 36"/>
                    <a:gd name="T41" fmla="*/ 2147483647 h 31"/>
                    <a:gd name="T42" fmla="*/ 2147483647 w 36"/>
                    <a:gd name="T43" fmla="*/ 0 h 31"/>
                    <a:gd name="T44" fmla="*/ 2147483647 w 36"/>
                    <a:gd name="T45" fmla="*/ 2147483647 h 31"/>
                    <a:gd name="T46" fmla="*/ 2147483647 w 36"/>
                    <a:gd name="T47" fmla="*/ 2147483647 h 3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6"/>
                    <a:gd name="T73" fmla="*/ 0 h 31"/>
                    <a:gd name="T74" fmla="*/ 36 w 36"/>
                    <a:gd name="T75" fmla="*/ 31 h 3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6" h="31">
                      <a:moveTo>
                        <a:pt x="26" y="6"/>
                      </a:moveTo>
                      <a:lnTo>
                        <a:pt x="30" y="12"/>
                      </a:lnTo>
                      <a:lnTo>
                        <a:pt x="32" y="12"/>
                      </a:lnTo>
                      <a:lnTo>
                        <a:pt x="34" y="15"/>
                      </a:lnTo>
                      <a:lnTo>
                        <a:pt x="34" y="19"/>
                      </a:lnTo>
                      <a:lnTo>
                        <a:pt x="36" y="23"/>
                      </a:lnTo>
                      <a:lnTo>
                        <a:pt x="30" y="27"/>
                      </a:lnTo>
                      <a:lnTo>
                        <a:pt x="26" y="27"/>
                      </a:lnTo>
                      <a:lnTo>
                        <a:pt x="19" y="27"/>
                      </a:lnTo>
                      <a:lnTo>
                        <a:pt x="15" y="27"/>
                      </a:lnTo>
                      <a:lnTo>
                        <a:pt x="9" y="27"/>
                      </a:lnTo>
                      <a:lnTo>
                        <a:pt x="7" y="31"/>
                      </a:lnTo>
                      <a:lnTo>
                        <a:pt x="5" y="27"/>
                      </a:lnTo>
                      <a:lnTo>
                        <a:pt x="11" y="19"/>
                      </a:lnTo>
                      <a:lnTo>
                        <a:pt x="11" y="12"/>
                      </a:lnTo>
                      <a:lnTo>
                        <a:pt x="5" y="15"/>
                      </a:ln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7" y="10"/>
                      </a:lnTo>
                      <a:lnTo>
                        <a:pt x="15" y="12"/>
                      </a:lnTo>
                      <a:lnTo>
                        <a:pt x="17" y="6"/>
                      </a:lnTo>
                      <a:lnTo>
                        <a:pt x="15" y="0"/>
                      </a:lnTo>
                      <a:lnTo>
                        <a:pt x="23" y="6"/>
                      </a:lnTo>
                      <a:lnTo>
                        <a:pt x="26" y="6"/>
                      </a:lnTo>
                      <a:close/>
                    </a:path>
                  </a:pathLst>
                </a:custGeom>
                <a:solidFill>
                  <a:srgbClr val="1D527F"/>
                </a:solidFill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35" name="Freeform 158">
                  <a:extLst>
                    <a:ext uri="{FF2B5EF4-FFF2-40B4-BE49-F238E27FC236}">
                      <a16:creationId xmlns:a16="http://schemas.microsoft.com/office/drawing/2014/main" id="{4A0EB809-C1D5-44BA-80EF-0B533EAD38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78489" y="155294"/>
                  <a:ext cx="30011" cy="35012"/>
                </a:xfrm>
                <a:custGeom>
                  <a:avLst/>
                  <a:gdLst>
                    <a:gd name="T0" fmla="*/ 2147483647 w 25"/>
                    <a:gd name="T1" fmla="*/ 2147483647 h 35"/>
                    <a:gd name="T2" fmla="*/ 2147483647 w 25"/>
                    <a:gd name="T3" fmla="*/ 2147483647 h 35"/>
                    <a:gd name="T4" fmla="*/ 2147483647 w 25"/>
                    <a:gd name="T5" fmla="*/ 2147483647 h 35"/>
                    <a:gd name="T6" fmla="*/ 0 w 25"/>
                    <a:gd name="T7" fmla="*/ 2147483647 h 35"/>
                    <a:gd name="T8" fmla="*/ 2147483647 w 25"/>
                    <a:gd name="T9" fmla="*/ 0 h 35"/>
                    <a:gd name="T10" fmla="*/ 2147483647 w 25"/>
                    <a:gd name="T11" fmla="*/ 2147483647 h 35"/>
                    <a:gd name="T12" fmla="*/ 2147483647 w 25"/>
                    <a:gd name="T13" fmla="*/ 2147483647 h 35"/>
                    <a:gd name="T14" fmla="*/ 2147483647 w 25"/>
                    <a:gd name="T15" fmla="*/ 2147483647 h 35"/>
                    <a:gd name="T16" fmla="*/ 2147483647 w 25"/>
                    <a:gd name="T17" fmla="*/ 2147483647 h 35"/>
                    <a:gd name="T18" fmla="*/ 2147483647 w 25"/>
                    <a:gd name="T19" fmla="*/ 2147483647 h 35"/>
                    <a:gd name="T20" fmla="*/ 2147483647 w 25"/>
                    <a:gd name="T21" fmla="*/ 2147483647 h 35"/>
                    <a:gd name="T22" fmla="*/ 2147483647 w 25"/>
                    <a:gd name="T23" fmla="*/ 2147483647 h 35"/>
                    <a:gd name="T24" fmla="*/ 2147483647 w 25"/>
                    <a:gd name="T25" fmla="*/ 2147483647 h 3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5"/>
                    <a:gd name="T40" fmla="*/ 0 h 35"/>
                    <a:gd name="T41" fmla="*/ 25 w 25"/>
                    <a:gd name="T42" fmla="*/ 35 h 3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5" h="35">
                      <a:moveTo>
                        <a:pt x="19" y="33"/>
                      </a:moveTo>
                      <a:lnTo>
                        <a:pt x="13" y="35"/>
                      </a:lnTo>
                      <a:lnTo>
                        <a:pt x="6" y="23"/>
                      </a:lnTo>
                      <a:lnTo>
                        <a:pt x="0" y="6"/>
                      </a:lnTo>
                      <a:lnTo>
                        <a:pt x="2" y="0"/>
                      </a:lnTo>
                      <a:lnTo>
                        <a:pt x="6" y="6"/>
                      </a:lnTo>
                      <a:lnTo>
                        <a:pt x="13" y="6"/>
                      </a:lnTo>
                      <a:lnTo>
                        <a:pt x="19" y="8"/>
                      </a:lnTo>
                      <a:lnTo>
                        <a:pt x="21" y="19"/>
                      </a:lnTo>
                      <a:lnTo>
                        <a:pt x="25" y="21"/>
                      </a:lnTo>
                      <a:lnTo>
                        <a:pt x="25" y="23"/>
                      </a:lnTo>
                      <a:lnTo>
                        <a:pt x="25" y="31"/>
                      </a:lnTo>
                      <a:lnTo>
                        <a:pt x="19" y="33"/>
                      </a:lnTo>
                      <a:close/>
                    </a:path>
                  </a:pathLst>
                </a:custGeom>
                <a:solidFill>
                  <a:srgbClr val="1D527F"/>
                </a:solidFill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36" name="Freeform 159">
                  <a:extLst>
                    <a:ext uri="{FF2B5EF4-FFF2-40B4-BE49-F238E27FC236}">
                      <a16:creationId xmlns:a16="http://schemas.microsoft.com/office/drawing/2014/main" id="{5DE213B4-B3D6-49FC-8091-0F2C74F8E6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43476" y="183637"/>
                  <a:ext cx="35013" cy="46683"/>
                </a:xfrm>
                <a:custGeom>
                  <a:avLst/>
                  <a:gdLst>
                    <a:gd name="T0" fmla="*/ 2147483647 w 31"/>
                    <a:gd name="T1" fmla="*/ 2147483647 h 44"/>
                    <a:gd name="T2" fmla="*/ 2147483647 w 31"/>
                    <a:gd name="T3" fmla="*/ 2147483647 h 44"/>
                    <a:gd name="T4" fmla="*/ 2147483647 w 31"/>
                    <a:gd name="T5" fmla="*/ 2147483647 h 44"/>
                    <a:gd name="T6" fmla="*/ 2147483647 w 31"/>
                    <a:gd name="T7" fmla="*/ 2147483647 h 44"/>
                    <a:gd name="T8" fmla="*/ 2147483647 w 31"/>
                    <a:gd name="T9" fmla="*/ 2147483647 h 44"/>
                    <a:gd name="T10" fmla="*/ 2147483647 w 31"/>
                    <a:gd name="T11" fmla="*/ 2147483647 h 44"/>
                    <a:gd name="T12" fmla="*/ 0 w 31"/>
                    <a:gd name="T13" fmla="*/ 2147483647 h 44"/>
                    <a:gd name="T14" fmla="*/ 0 w 31"/>
                    <a:gd name="T15" fmla="*/ 2147483647 h 44"/>
                    <a:gd name="T16" fmla="*/ 0 w 31"/>
                    <a:gd name="T17" fmla="*/ 2147483647 h 44"/>
                    <a:gd name="T18" fmla="*/ 0 w 31"/>
                    <a:gd name="T19" fmla="*/ 2147483647 h 44"/>
                    <a:gd name="T20" fmla="*/ 0 w 31"/>
                    <a:gd name="T21" fmla="*/ 2147483647 h 44"/>
                    <a:gd name="T22" fmla="*/ 2147483647 w 31"/>
                    <a:gd name="T23" fmla="*/ 2147483647 h 44"/>
                    <a:gd name="T24" fmla="*/ 2147483647 w 31"/>
                    <a:gd name="T25" fmla="*/ 2147483647 h 44"/>
                    <a:gd name="T26" fmla="*/ 2147483647 w 31"/>
                    <a:gd name="T27" fmla="*/ 2147483647 h 44"/>
                    <a:gd name="T28" fmla="*/ 2147483647 w 31"/>
                    <a:gd name="T29" fmla="*/ 2147483647 h 44"/>
                    <a:gd name="T30" fmla="*/ 2147483647 w 31"/>
                    <a:gd name="T31" fmla="*/ 0 h 44"/>
                    <a:gd name="T32" fmla="*/ 2147483647 w 31"/>
                    <a:gd name="T33" fmla="*/ 2147483647 h 44"/>
                    <a:gd name="T34" fmla="*/ 2147483647 w 31"/>
                    <a:gd name="T35" fmla="*/ 2147483647 h 44"/>
                    <a:gd name="T36" fmla="*/ 2147483647 w 31"/>
                    <a:gd name="T37" fmla="*/ 2147483647 h 44"/>
                    <a:gd name="T38" fmla="*/ 2147483647 w 31"/>
                    <a:gd name="T39" fmla="*/ 2147483647 h 44"/>
                    <a:gd name="T40" fmla="*/ 2147483647 w 31"/>
                    <a:gd name="T41" fmla="*/ 2147483647 h 4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1"/>
                    <a:gd name="T64" fmla="*/ 0 h 44"/>
                    <a:gd name="T65" fmla="*/ 31 w 31"/>
                    <a:gd name="T66" fmla="*/ 44 h 4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1" h="44">
                      <a:moveTo>
                        <a:pt x="25" y="35"/>
                      </a:moveTo>
                      <a:lnTo>
                        <a:pt x="19" y="35"/>
                      </a:lnTo>
                      <a:lnTo>
                        <a:pt x="21" y="44"/>
                      </a:lnTo>
                      <a:lnTo>
                        <a:pt x="17" y="44"/>
                      </a:lnTo>
                      <a:lnTo>
                        <a:pt x="6" y="44"/>
                      </a:lnTo>
                      <a:lnTo>
                        <a:pt x="4" y="38"/>
                      </a:lnTo>
                      <a:lnTo>
                        <a:pt x="0" y="33"/>
                      </a:lnTo>
                      <a:lnTo>
                        <a:pt x="0" y="29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3"/>
                      </a:lnTo>
                      <a:lnTo>
                        <a:pt x="6" y="13"/>
                      </a:lnTo>
                      <a:lnTo>
                        <a:pt x="8" y="8"/>
                      </a:lnTo>
                      <a:lnTo>
                        <a:pt x="12" y="10"/>
                      </a:lnTo>
                      <a:lnTo>
                        <a:pt x="17" y="10"/>
                      </a:lnTo>
                      <a:lnTo>
                        <a:pt x="21" y="0"/>
                      </a:lnTo>
                      <a:lnTo>
                        <a:pt x="25" y="6"/>
                      </a:lnTo>
                      <a:lnTo>
                        <a:pt x="29" y="10"/>
                      </a:lnTo>
                      <a:lnTo>
                        <a:pt x="31" y="13"/>
                      </a:lnTo>
                      <a:lnTo>
                        <a:pt x="29" y="25"/>
                      </a:lnTo>
                      <a:lnTo>
                        <a:pt x="25" y="35"/>
                      </a:lnTo>
                      <a:close/>
                    </a:path>
                  </a:pathLst>
                </a:custGeom>
                <a:solidFill>
                  <a:srgbClr val="1D527F"/>
                </a:solidFill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37" name="Freeform 160">
                  <a:extLst>
                    <a:ext uri="{FF2B5EF4-FFF2-40B4-BE49-F238E27FC236}">
                      <a16:creationId xmlns:a16="http://schemas.microsoft.com/office/drawing/2014/main" id="{D1F3E599-431A-485D-A8C6-A38AB6651B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80119" y="160295"/>
                  <a:ext cx="65025" cy="43349"/>
                </a:xfrm>
                <a:custGeom>
                  <a:avLst/>
                  <a:gdLst>
                    <a:gd name="T0" fmla="*/ 2147483647 w 56"/>
                    <a:gd name="T1" fmla="*/ 2147483647 h 40"/>
                    <a:gd name="T2" fmla="*/ 2147483647 w 56"/>
                    <a:gd name="T3" fmla="*/ 2147483647 h 40"/>
                    <a:gd name="T4" fmla="*/ 2147483647 w 56"/>
                    <a:gd name="T5" fmla="*/ 2147483647 h 40"/>
                    <a:gd name="T6" fmla="*/ 2147483647 w 56"/>
                    <a:gd name="T7" fmla="*/ 2147483647 h 40"/>
                    <a:gd name="T8" fmla="*/ 2147483647 w 56"/>
                    <a:gd name="T9" fmla="*/ 2147483647 h 40"/>
                    <a:gd name="T10" fmla="*/ 2147483647 w 56"/>
                    <a:gd name="T11" fmla="*/ 2147483647 h 40"/>
                    <a:gd name="T12" fmla="*/ 2147483647 w 56"/>
                    <a:gd name="T13" fmla="*/ 2147483647 h 40"/>
                    <a:gd name="T14" fmla="*/ 2147483647 w 56"/>
                    <a:gd name="T15" fmla="*/ 2147483647 h 40"/>
                    <a:gd name="T16" fmla="*/ 2147483647 w 56"/>
                    <a:gd name="T17" fmla="*/ 2147483647 h 40"/>
                    <a:gd name="T18" fmla="*/ 2147483647 w 56"/>
                    <a:gd name="T19" fmla="*/ 2147483647 h 40"/>
                    <a:gd name="T20" fmla="*/ 2147483647 w 56"/>
                    <a:gd name="T21" fmla="*/ 2147483647 h 40"/>
                    <a:gd name="T22" fmla="*/ 2147483647 w 56"/>
                    <a:gd name="T23" fmla="*/ 0 h 40"/>
                    <a:gd name="T24" fmla="*/ 2147483647 w 56"/>
                    <a:gd name="T25" fmla="*/ 0 h 40"/>
                    <a:gd name="T26" fmla="*/ 2147483647 w 56"/>
                    <a:gd name="T27" fmla="*/ 2147483647 h 40"/>
                    <a:gd name="T28" fmla="*/ 2147483647 w 56"/>
                    <a:gd name="T29" fmla="*/ 2147483647 h 40"/>
                    <a:gd name="T30" fmla="*/ 2147483647 w 56"/>
                    <a:gd name="T31" fmla="*/ 2147483647 h 40"/>
                    <a:gd name="T32" fmla="*/ 2147483647 w 56"/>
                    <a:gd name="T33" fmla="*/ 2147483647 h 40"/>
                    <a:gd name="T34" fmla="*/ 2147483647 w 56"/>
                    <a:gd name="T35" fmla="*/ 2147483647 h 40"/>
                    <a:gd name="T36" fmla="*/ 2147483647 w 56"/>
                    <a:gd name="T37" fmla="*/ 2147483647 h 40"/>
                    <a:gd name="T38" fmla="*/ 2147483647 w 56"/>
                    <a:gd name="T39" fmla="*/ 2147483647 h 40"/>
                    <a:gd name="T40" fmla="*/ 2147483647 w 56"/>
                    <a:gd name="T41" fmla="*/ 2147483647 h 40"/>
                    <a:gd name="T42" fmla="*/ 2147483647 w 56"/>
                    <a:gd name="T43" fmla="*/ 2147483647 h 40"/>
                    <a:gd name="T44" fmla="*/ 2147483647 w 56"/>
                    <a:gd name="T45" fmla="*/ 2147483647 h 40"/>
                    <a:gd name="T46" fmla="*/ 2147483647 w 56"/>
                    <a:gd name="T47" fmla="*/ 2147483647 h 40"/>
                    <a:gd name="T48" fmla="*/ 2147483647 w 56"/>
                    <a:gd name="T49" fmla="*/ 2147483647 h 40"/>
                    <a:gd name="T50" fmla="*/ 2147483647 w 56"/>
                    <a:gd name="T51" fmla="*/ 2147483647 h 40"/>
                    <a:gd name="T52" fmla="*/ 2147483647 w 56"/>
                    <a:gd name="T53" fmla="*/ 2147483647 h 40"/>
                    <a:gd name="T54" fmla="*/ 2147483647 w 56"/>
                    <a:gd name="T55" fmla="*/ 2147483647 h 40"/>
                    <a:gd name="T56" fmla="*/ 0 w 56"/>
                    <a:gd name="T57" fmla="*/ 2147483647 h 40"/>
                    <a:gd name="T58" fmla="*/ 0 w 56"/>
                    <a:gd name="T59" fmla="*/ 2147483647 h 40"/>
                    <a:gd name="T60" fmla="*/ 2147483647 w 56"/>
                    <a:gd name="T61" fmla="*/ 2147483647 h 40"/>
                    <a:gd name="T62" fmla="*/ 2147483647 w 56"/>
                    <a:gd name="T63" fmla="*/ 2147483647 h 40"/>
                    <a:gd name="T64" fmla="*/ 2147483647 w 56"/>
                    <a:gd name="T65" fmla="*/ 2147483647 h 4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6"/>
                    <a:gd name="T100" fmla="*/ 0 h 40"/>
                    <a:gd name="T101" fmla="*/ 56 w 56"/>
                    <a:gd name="T102" fmla="*/ 40 h 4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6" h="40">
                      <a:moveTo>
                        <a:pt x="18" y="13"/>
                      </a:moveTo>
                      <a:lnTo>
                        <a:pt x="20" y="11"/>
                      </a:lnTo>
                      <a:lnTo>
                        <a:pt x="20" y="8"/>
                      </a:lnTo>
                      <a:lnTo>
                        <a:pt x="21" y="8"/>
                      </a:lnTo>
                      <a:lnTo>
                        <a:pt x="25" y="4"/>
                      </a:lnTo>
                      <a:lnTo>
                        <a:pt x="25" y="8"/>
                      </a:lnTo>
                      <a:lnTo>
                        <a:pt x="27" y="15"/>
                      </a:lnTo>
                      <a:lnTo>
                        <a:pt x="33" y="11"/>
                      </a:lnTo>
                      <a:lnTo>
                        <a:pt x="37" y="11"/>
                      </a:lnTo>
                      <a:lnTo>
                        <a:pt x="37" y="8"/>
                      </a:lnTo>
                      <a:lnTo>
                        <a:pt x="37" y="0"/>
                      </a:lnTo>
                      <a:lnTo>
                        <a:pt x="43" y="0"/>
                      </a:lnTo>
                      <a:lnTo>
                        <a:pt x="44" y="8"/>
                      </a:lnTo>
                      <a:lnTo>
                        <a:pt x="52" y="8"/>
                      </a:lnTo>
                      <a:lnTo>
                        <a:pt x="56" y="11"/>
                      </a:lnTo>
                      <a:lnTo>
                        <a:pt x="56" y="19"/>
                      </a:lnTo>
                      <a:lnTo>
                        <a:pt x="52" y="19"/>
                      </a:lnTo>
                      <a:lnTo>
                        <a:pt x="52" y="27"/>
                      </a:lnTo>
                      <a:lnTo>
                        <a:pt x="44" y="29"/>
                      </a:lnTo>
                      <a:lnTo>
                        <a:pt x="37" y="29"/>
                      </a:lnTo>
                      <a:lnTo>
                        <a:pt x="35" y="32"/>
                      </a:lnTo>
                      <a:lnTo>
                        <a:pt x="29" y="36"/>
                      </a:lnTo>
                      <a:lnTo>
                        <a:pt x="25" y="32"/>
                      </a:lnTo>
                      <a:lnTo>
                        <a:pt x="20" y="38"/>
                      </a:lnTo>
                      <a:lnTo>
                        <a:pt x="16" y="32"/>
                      </a:lnTo>
                      <a:lnTo>
                        <a:pt x="12" y="40"/>
                      </a:lnTo>
                      <a:lnTo>
                        <a:pt x="8" y="25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8" y="15"/>
                      </a:lnTo>
                      <a:lnTo>
                        <a:pt x="12" y="15"/>
                      </a:lnTo>
                      <a:lnTo>
                        <a:pt x="18" y="13"/>
                      </a:lnTo>
                      <a:close/>
                    </a:path>
                  </a:pathLst>
                </a:custGeom>
                <a:solidFill>
                  <a:srgbClr val="1D527F"/>
                </a:solidFill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38" name="Freeform 161">
                  <a:extLst>
                    <a:ext uri="{FF2B5EF4-FFF2-40B4-BE49-F238E27FC236}">
                      <a16:creationId xmlns:a16="http://schemas.microsoft.com/office/drawing/2014/main" id="{2F8368BA-FE6D-4DF1-8F99-D674C78405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10130" y="218650"/>
                  <a:ext cx="33346" cy="25008"/>
                </a:xfrm>
                <a:custGeom>
                  <a:avLst/>
                  <a:gdLst>
                    <a:gd name="T0" fmla="*/ 2147483647 w 27"/>
                    <a:gd name="T1" fmla="*/ 2147483647 h 21"/>
                    <a:gd name="T2" fmla="*/ 2147483647 w 27"/>
                    <a:gd name="T3" fmla="*/ 2147483647 h 21"/>
                    <a:gd name="T4" fmla="*/ 2147483647 w 27"/>
                    <a:gd name="T5" fmla="*/ 2147483647 h 21"/>
                    <a:gd name="T6" fmla="*/ 0 w 27"/>
                    <a:gd name="T7" fmla="*/ 2147483647 h 21"/>
                    <a:gd name="T8" fmla="*/ 2147483647 w 27"/>
                    <a:gd name="T9" fmla="*/ 0 h 21"/>
                    <a:gd name="T10" fmla="*/ 2147483647 w 27"/>
                    <a:gd name="T11" fmla="*/ 0 h 21"/>
                    <a:gd name="T12" fmla="*/ 2147483647 w 27"/>
                    <a:gd name="T13" fmla="*/ 2147483647 h 21"/>
                    <a:gd name="T14" fmla="*/ 2147483647 w 27"/>
                    <a:gd name="T15" fmla="*/ 2147483647 h 21"/>
                    <a:gd name="T16" fmla="*/ 2147483647 w 27"/>
                    <a:gd name="T17" fmla="*/ 2147483647 h 21"/>
                    <a:gd name="T18" fmla="*/ 2147483647 w 27"/>
                    <a:gd name="T19" fmla="*/ 2147483647 h 21"/>
                    <a:gd name="T20" fmla="*/ 2147483647 w 27"/>
                    <a:gd name="T21" fmla="*/ 2147483647 h 21"/>
                    <a:gd name="T22" fmla="*/ 2147483647 w 27"/>
                    <a:gd name="T23" fmla="*/ 2147483647 h 21"/>
                    <a:gd name="T24" fmla="*/ 2147483647 w 27"/>
                    <a:gd name="T25" fmla="*/ 2147483647 h 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"/>
                    <a:gd name="T40" fmla="*/ 0 h 21"/>
                    <a:gd name="T41" fmla="*/ 27 w 27"/>
                    <a:gd name="T42" fmla="*/ 21 h 2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" h="21">
                      <a:moveTo>
                        <a:pt x="16" y="21"/>
                      </a:moveTo>
                      <a:lnTo>
                        <a:pt x="10" y="15"/>
                      </a:lnTo>
                      <a:lnTo>
                        <a:pt x="2" y="13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8" y="3"/>
                      </a:lnTo>
                      <a:lnTo>
                        <a:pt x="19" y="3"/>
                      </a:lnTo>
                      <a:lnTo>
                        <a:pt x="27" y="9"/>
                      </a:lnTo>
                      <a:lnTo>
                        <a:pt x="27" y="15"/>
                      </a:lnTo>
                      <a:lnTo>
                        <a:pt x="27" y="19"/>
                      </a:lnTo>
                      <a:lnTo>
                        <a:pt x="18" y="21"/>
                      </a:lnTo>
                      <a:lnTo>
                        <a:pt x="16" y="21"/>
                      </a:lnTo>
                      <a:close/>
                    </a:path>
                  </a:pathLst>
                </a:custGeom>
                <a:solidFill>
                  <a:srgbClr val="1D527F"/>
                </a:solidFill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39" name="Freeform 162">
                  <a:extLst>
                    <a:ext uri="{FF2B5EF4-FFF2-40B4-BE49-F238E27FC236}">
                      <a16:creationId xmlns:a16="http://schemas.microsoft.com/office/drawing/2014/main" id="{2BAF581D-46D9-4D07-A41C-7E33206EF8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85085" y="258664"/>
                  <a:ext cx="23342" cy="25008"/>
                </a:xfrm>
                <a:custGeom>
                  <a:avLst/>
                  <a:gdLst>
                    <a:gd name="T0" fmla="*/ 2147483647 w 17"/>
                    <a:gd name="T1" fmla="*/ 0 h 29"/>
                    <a:gd name="T2" fmla="*/ 2147483647 w 17"/>
                    <a:gd name="T3" fmla="*/ 0 h 29"/>
                    <a:gd name="T4" fmla="*/ 2147483647 w 17"/>
                    <a:gd name="T5" fmla="*/ 2147483647 h 29"/>
                    <a:gd name="T6" fmla="*/ 2147483647 w 17"/>
                    <a:gd name="T7" fmla="*/ 2147483647 h 29"/>
                    <a:gd name="T8" fmla="*/ 2147483647 w 17"/>
                    <a:gd name="T9" fmla="*/ 2147483647 h 29"/>
                    <a:gd name="T10" fmla="*/ 2147483647 w 17"/>
                    <a:gd name="T11" fmla="*/ 2147483647 h 29"/>
                    <a:gd name="T12" fmla="*/ 2147483647 w 17"/>
                    <a:gd name="T13" fmla="*/ 2147483647 h 29"/>
                    <a:gd name="T14" fmla="*/ 2147483647 w 17"/>
                    <a:gd name="T15" fmla="*/ 2147483647 h 29"/>
                    <a:gd name="T16" fmla="*/ 2147483647 w 17"/>
                    <a:gd name="T17" fmla="*/ 2147483647 h 29"/>
                    <a:gd name="T18" fmla="*/ 2147483647 w 17"/>
                    <a:gd name="T19" fmla="*/ 2147483647 h 29"/>
                    <a:gd name="T20" fmla="*/ 0 w 17"/>
                    <a:gd name="T21" fmla="*/ 2147483647 h 29"/>
                    <a:gd name="T22" fmla="*/ 0 w 17"/>
                    <a:gd name="T23" fmla="*/ 2147483647 h 29"/>
                    <a:gd name="T24" fmla="*/ 0 w 17"/>
                    <a:gd name="T25" fmla="*/ 2147483647 h 29"/>
                    <a:gd name="T26" fmla="*/ 2147483647 w 17"/>
                    <a:gd name="T27" fmla="*/ 0 h 2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29"/>
                    <a:gd name="T44" fmla="*/ 17 w 17"/>
                    <a:gd name="T45" fmla="*/ 29 h 2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29">
                      <a:moveTo>
                        <a:pt x="11" y="0"/>
                      </a:moveTo>
                      <a:lnTo>
                        <a:pt x="13" y="0"/>
                      </a:lnTo>
                      <a:lnTo>
                        <a:pt x="13" y="4"/>
                      </a:lnTo>
                      <a:lnTo>
                        <a:pt x="17" y="8"/>
                      </a:lnTo>
                      <a:lnTo>
                        <a:pt x="13" y="20"/>
                      </a:lnTo>
                      <a:lnTo>
                        <a:pt x="17" y="29"/>
                      </a:lnTo>
                      <a:lnTo>
                        <a:pt x="13" y="29"/>
                      </a:lnTo>
                      <a:lnTo>
                        <a:pt x="9" y="29"/>
                      </a:lnTo>
                      <a:lnTo>
                        <a:pt x="9" y="20"/>
                      </a:lnTo>
                      <a:lnTo>
                        <a:pt x="5" y="25"/>
                      </a:lnTo>
                      <a:lnTo>
                        <a:pt x="0" y="21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D527F"/>
                </a:solidFill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40" name="Freeform 163">
                  <a:extLst>
                    <a:ext uri="{FF2B5EF4-FFF2-40B4-BE49-F238E27FC236}">
                      <a16:creationId xmlns:a16="http://schemas.microsoft.com/office/drawing/2014/main" id="{D2AFEA0B-CDF9-4411-9D88-050E78F66F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23395" y="258664"/>
                  <a:ext cx="40015" cy="35012"/>
                </a:xfrm>
                <a:custGeom>
                  <a:avLst/>
                  <a:gdLst>
                    <a:gd name="T0" fmla="*/ 2147483647 w 26"/>
                    <a:gd name="T1" fmla="*/ 2147483647 h 35"/>
                    <a:gd name="T2" fmla="*/ 2147483647 w 26"/>
                    <a:gd name="T3" fmla="*/ 2147483647 h 35"/>
                    <a:gd name="T4" fmla="*/ 2147483647 w 26"/>
                    <a:gd name="T5" fmla="*/ 2147483647 h 35"/>
                    <a:gd name="T6" fmla="*/ 2147483647 w 26"/>
                    <a:gd name="T7" fmla="*/ 2147483647 h 35"/>
                    <a:gd name="T8" fmla="*/ 2147483647 w 26"/>
                    <a:gd name="T9" fmla="*/ 2147483647 h 35"/>
                    <a:gd name="T10" fmla="*/ 2147483647 w 26"/>
                    <a:gd name="T11" fmla="*/ 2147483647 h 35"/>
                    <a:gd name="T12" fmla="*/ 2147483647 w 26"/>
                    <a:gd name="T13" fmla="*/ 2147483647 h 35"/>
                    <a:gd name="T14" fmla="*/ 2147483647 w 26"/>
                    <a:gd name="T15" fmla="*/ 2147483647 h 35"/>
                    <a:gd name="T16" fmla="*/ 2147483647 w 26"/>
                    <a:gd name="T17" fmla="*/ 2147483647 h 35"/>
                    <a:gd name="T18" fmla="*/ 2147483647 w 26"/>
                    <a:gd name="T19" fmla="*/ 2147483647 h 35"/>
                    <a:gd name="T20" fmla="*/ 2147483647 w 26"/>
                    <a:gd name="T21" fmla="*/ 2147483647 h 35"/>
                    <a:gd name="T22" fmla="*/ 0 w 26"/>
                    <a:gd name="T23" fmla="*/ 2147483647 h 35"/>
                    <a:gd name="T24" fmla="*/ 2147483647 w 26"/>
                    <a:gd name="T25" fmla="*/ 0 h 35"/>
                    <a:gd name="T26" fmla="*/ 2147483647 w 26"/>
                    <a:gd name="T27" fmla="*/ 2147483647 h 35"/>
                    <a:gd name="T28" fmla="*/ 2147483647 w 26"/>
                    <a:gd name="T29" fmla="*/ 2147483647 h 35"/>
                    <a:gd name="T30" fmla="*/ 2147483647 w 26"/>
                    <a:gd name="T31" fmla="*/ 2147483647 h 35"/>
                    <a:gd name="T32" fmla="*/ 2147483647 w 26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35"/>
                    <a:gd name="T53" fmla="*/ 26 w 26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35">
                      <a:moveTo>
                        <a:pt x="15" y="14"/>
                      </a:moveTo>
                      <a:lnTo>
                        <a:pt x="17" y="10"/>
                      </a:lnTo>
                      <a:lnTo>
                        <a:pt x="17" y="16"/>
                      </a:lnTo>
                      <a:lnTo>
                        <a:pt x="23" y="16"/>
                      </a:lnTo>
                      <a:lnTo>
                        <a:pt x="25" y="21"/>
                      </a:lnTo>
                      <a:lnTo>
                        <a:pt x="26" y="25"/>
                      </a:lnTo>
                      <a:lnTo>
                        <a:pt x="25" y="35"/>
                      </a:lnTo>
                      <a:lnTo>
                        <a:pt x="17" y="33"/>
                      </a:lnTo>
                      <a:lnTo>
                        <a:pt x="11" y="29"/>
                      </a:lnTo>
                      <a:lnTo>
                        <a:pt x="9" y="25"/>
                      </a:lnTo>
                      <a:lnTo>
                        <a:pt x="5" y="10"/>
                      </a:ln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7" y="4"/>
                      </a:lnTo>
                      <a:lnTo>
                        <a:pt x="9" y="8"/>
                      </a:lnTo>
                      <a:lnTo>
                        <a:pt x="11" y="16"/>
                      </a:lnTo>
                      <a:lnTo>
                        <a:pt x="15" y="14"/>
                      </a:lnTo>
                      <a:close/>
                    </a:path>
                  </a:pathLst>
                </a:custGeom>
                <a:solidFill>
                  <a:srgbClr val="1D527F"/>
                </a:solidFill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41" name="Freeform 164">
                  <a:extLst>
                    <a:ext uri="{FF2B5EF4-FFF2-40B4-BE49-F238E27FC236}">
                      <a16:creationId xmlns:a16="http://schemas.microsoft.com/office/drawing/2014/main" id="{ECA7D1C9-EC26-4E4C-8B76-DF2353E3C8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75044" y="283672"/>
                  <a:ext cx="51685" cy="46683"/>
                </a:xfrm>
                <a:custGeom>
                  <a:avLst/>
                  <a:gdLst>
                    <a:gd name="T0" fmla="*/ 2147483647 w 46"/>
                    <a:gd name="T1" fmla="*/ 2147483647 h 40"/>
                    <a:gd name="T2" fmla="*/ 2147483647 w 46"/>
                    <a:gd name="T3" fmla="*/ 2147483647 h 40"/>
                    <a:gd name="T4" fmla="*/ 2147483647 w 46"/>
                    <a:gd name="T5" fmla="*/ 2147483647 h 40"/>
                    <a:gd name="T6" fmla="*/ 0 w 46"/>
                    <a:gd name="T7" fmla="*/ 2147483647 h 40"/>
                    <a:gd name="T8" fmla="*/ 0 w 46"/>
                    <a:gd name="T9" fmla="*/ 0 h 40"/>
                    <a:gd name="T10" fmla="*/ 2147483647 w 46"/>
                    <a:gd name="T11" fmla="*/ 2147483647 h 40"/>
                    <a:gd name="T12" fmla="*/ 2147483647 w 46"/>
                    <a:gd name="T13" fmla="*/ 2147483647 h 40"/>
                    <a:gd name="T14" fmla="*/ 2147483647 w 46"/>
                    <a:gd name="T15" fmla="*/ 2147483647 h 40"/>
                    <a:gd name="T16" fmla="*/ 2147483647 w 46"/>
                    <a:gd name="T17" fmla="*/ 2147483647 h 40"/>
                    <a:gd name="T18" fmla="*/ 2147483647 w 46"/>
                    <a:gd name="T19" fmla="*/ 2147483647 h 40"/>
                    <a:gd name="T20" fmla="*/ 2147483647 w 46"/>
                    <a:gd name="T21" fmla="*/ 2147483647 h 40"/>
                    <a:gd name="T22" fmla="*/ 2147483647 w 46"/>
                    <a:gd name="T23" fmla="*/ 2147483647 h 40"/>
                    <a:gd name="T24" fmla="*/ 2147483647 w 46"/>
                    <a:gd name="T25" fmla="*/ 2147483647 h 40"/>
                    <a:gd name="T26" fmla="*/ 2147483647 w 46"/>
                    <a:gd name="T27" fmla="*/ 2147483647 h 40"/>
                    <a:gd name="T28" fmla="*/ 2147483647 w 46"/>
                    <a:gd name="T29" fmla="*/ 2147483647 h 40"/>
                    <a:gd name="T30" fmla="*/ 2147483647 w 46"/>
                    <a:gd name="T31" fmla="*/ 2147483647 h 40"/>
                    <a:gd name="T32" fmla="*/ 2147483647 w 46"/>
                    <a:gd name="T33" fmla="*/ 2147483647 h 40"/>
                    <a:gd name="T34" fmla="*/ 2147483647 w 46"/>
                    <a:gd name="T35" fmla="*/ 2147483647 h 40"/>
                    <a:gd name="T36" fmla="*/ 2147483647 w 46"/>
                    <a:gd name="T37" fmla="*/ 2147483647 h 40"/>
                    <a:gd name="T38" fmla="*/ 2147483647 w 46"/>
                    <a:gd name="T39" fmla="*/ 2147483647 h 40"/>
                    <a:gd name="T40" fmla="*/ 2147483647 w 46"/>
                    <a:gd name="T41" fmla="*/ 2147483647 h 40"/>
                    <a:gd name="T42" fmla="*/ 2147483647 w 46"/>
                    <a:gd name="T43" fmla="*/ 2147483647 h 40"/>
                    <a:gd name="T44" fmla="*/ 2147483647 w 46"/>
                    <a:gd name="T45" fmla="*/ 2147483647 h 40"/>
                    <a:gd name="T46" fmla="*/ 2147483647 w 46"/>
                    <a:gd name="T47" fmla="*/ 2147483647 h 40"/>
                    <a:gd name="T48" fmla="*/ 2147483647 w 46"/>
                    <a:gd name="T49" fmla="*/ 2147483647 h 40"/>
                    <a:gd name="T50" fmla="*/ 2147483647 w 46"/>
                    <a:gd name="T51" fmla="*/ 2147483647 h 40"/>
                    <a:gd name="T52" fmla="*/ 2147483647 w 46"/>
                    <a:gd name="T53" fmla="*/ 2147483647 h 40"/>
                    <a:gd name="T54" fmla="*/ 2147483647 w 46"/>
                    <a:gd name="T55" fmla="*/ 2147483647 h 4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"/>
                    <a:gd name="T85" fmla="*/ 0 h 40"/>
                    <a:gd name="T86" fmla="*/ 46 w 46"/>
                    <a:gd name="T87" fmla="*/ 40 h 4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" h="40">
                      <a:moveTo>
                        <a:pt x="10" y="8"/>
                      </a:moveTo>
                      <a:lnTo>
                        <a:pt x="6" y="14"/>
                      </a:lnTo>
                      <a:lnTo>
                        <a:pt x="2" y="14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10" y="4"/>
                      </a:lnTo>
                      <a:lnTo>
                        <a:pt x="20" y="4"/>
                      </a:lnTo>
                      <a:lnTo>
                        <a:pt x="23" y="4"/>
                      </a:lnTo>
                      <a:lnTo>
                        <a:pt x="27" y="6"/>
                      </a:lnTo>
                      <a:lnTo>
                        <a:pt x="27" y="14"/>
                      </a:lnTo>
                      <a:lnTo>
                        <a:pt x="23" y="19"/>
                      </a:lnTo>
                      <a:lnTo>
                        <a:pt x="29" y="23"/>
                      </a:lnTo>
                      <a:lnTo>
                        <a:pt x="29" y="14"/>
                      </a:lnTo>
                      <a:lnTo>
                        <a:pt x="37" y="12"/>
                      </a:lnTo>
                      <a:lnTo>
                        <a:pt x="39" y="14"/>
                      </a:lnTo>
                      <a:lnTo>
                        <a:pt x="46" y="14"/>
                      </a:lnTo>
                      <a:lnTo>
                        <a:pt x="46" y="19"/>
                      </a:lnTo>
                      <a:lnTo>
                        <a:pt x="41" y="29"/>
                      </a:lnTo>
                      <a:lnTo>
                        <a:pt x="37" y="37"/>
                      </a:lnTo>
                      <a:lnTo>
                        <a:pt x="31" y="40"/>
                      </a:lnTo>
                      <a:lnTo>
                        <a:pt x="27" y="39"/>
                      </a:lnTo>
                      <a:lnTo>
                        <a:pt x="20" y="31"/>
                      </a:lnTo>
                      <a:lnTo>
                        <a:pt x="10" y="29"/>
                      </a:lnTo>
                      <a:lnTo>
                        <a:pt x="10" y="19"/>
                      </a:lnTo>
                      <a:lnTo>
                        <a:pt x="10" y="23"/>
                      </a:lnTo>
                      <a:lnTo>
                        <a:pt x="10" y="15"/>
                      </a:lnTo>
                      <a:lnTo>
                        <a:pt x="10" y="12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rgbClr val="1D527F"/>
                </a:solidFill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42" name="Freeform 165">
                  <a:extLst>
                    <a:ext uri="{FF2B5EF4-FFF2-40B4-BE49-F238E27FC236}">
                      <a16:creationId xmlns:a16="http://schemas.microsoft.com/office/drawing/2014/main" id="{F40640C7-C2B9-4DB8-8B2E-84AE1C9D1C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38364" y="320352"/>
                  <a:ext cx="61689" cy="53352"/>
                </a:xfrm>
                <a:custGeom>
                  <a:avLst/>
                  <a:gdLst>
                    <a:gd name="T0" fmla="*/ 2147483647 w 50"/>
                    <a:gd name="T1" fmla="*/ 2147483647 h 48"/>
                    <a:gd name="T2" fmla="*/ 2147483647 w 50"/>
                    <a:gd name="T3" fmla="*/ 2147483647 h 48"/>
                    <a:gd name="T4" fmla="*/ 2147483647 w 50"/>
                    <a:gd name="T5" fmla="*/ 2147483647 h 48"/>
                    <a:gd name="T6" fmla="*/ 2147483647 w 50"/>
                    <a:gd name="T7" fmla="*/ 2147483647 h 48"/>
                    <a:gd name="T8" fmla="*/ 2147483647 w 50"/>
                    <a:gd name="T9" fmla="*/ 2147483647 h 48"/>
                    <a:gd name="T10" fmla="*/ 2147483647 w 50"/>
                    <a:gd name="T11" fmla="*/ 2147483647 h 48"/>
                    <a:gd name="T12" fmla="*/ 2147483647 w 50"/>
                    <a:gd name="T13" fmla="*/ 2147483647 h 48"/>
                    <a:gd name="T14" fmla="*/ 2147483647 w 50"/>
                    <a:gd name="T15" fmla="*/ 0 h 48"/>
                    <a:gd name="T16" fmla="*/ 2147483647 w 50"/>
                    <a:gd name="T17" fmla="*/ 2147483647 h 48"/>
                    <a:gd name="T18" fmla="*/ 2147483647 w 50"/>
                    <a:gd name="T19" fmla="*/ 2147483647 h 48"/>
                    <a:gd name="T20" fmla="*/ 2147483647 w 50"/>
                    <a:gd name="T21" fmla="*/ 2147483647 h 48"/>
                    <a:gd name="T22" fmla="*/ 2147483647 w 50"/>
                    <a:gd name="T23" fmla="*/ 2147483647 h 48"/>
                    <a:gd name="T24" fmla="*/ 2147483647 w 50"/>
                    <a:gd name="T25" fmla="*/ 2147483647 h 48"/>
                    <a:gd name="T26" fmla="*/ 2147483647 w 50"/>
                    <a:gd name="T27" fmla="*/ 2147483647 h 48"/>
                    <a:gd name="T28" fmla="*/ 2147483647 w 50"/>
                    <a:gd name="T29" fmla="*/ 2147483647 h 48"/>
                    <a:gd name="T30" fmla="*/ 0 w 50"/>
                    <a:gd name="T31" fmla="*/ 2147483647 h 48"/>
                    <a:gd name="T32" fmla="*/ 0 w 50"/>
                    <a:gd name="T33" fmla="*/ 2147483647 h 48"/>
                    <a:gd name="T34" fmla="*/ 2147483647 w 50"/>
                    <a:gd name="T35" fmla="*/ 2147483647 h 48"/>
                    <a:gd name="T36" fmla="*/ 2147483647 w 50"/>
                    <a:gd name="T37" fmla="*/ 2147483647 h 48"/>
                    <a:gd name="T38" fmla="*/ 2147483647 w 50"/>
                    <a:gd name="T39" fmla="*/ 2147483647 h 4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50"/>
                    <a:gd name="T61" fmla="*/ 0 h 48"/>
                    <a:gd name="T62" fmla="*/ 50 w 50"/>
                    <a:gd name="T63" fmla="*/ 48 h 4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50" h="48">
                      <a:moveTo>
                        <a:pt x="9" y="25"/>
                      </a:moveTo>
                      <a:lnTo>
                        <a:pt x="13" y="25"/>
                      </a:lnTo>
                      <a:lnTo>
                        <a:pt x="21" y="25"/>
                      </a:lnTo>
                      <a:lnTo>
                        <a:pt x="23" y="21"/>
                      </a:lnTo>
                      <a:lnTo>
                        <a:pt x="23" y="11"/>
                      </a:lnTo>
                      <a:lnTo>
                        <a:pt x="30" y="21"/>
                      </a:lnTo>
                      <a:lnTo>
                        <a:pt x="36" y="15"/>
                      </a:lnTo>
                      <a:lnTo>
                        <a:pt x="32" y="0"/>
                      </a:lnTo>
                      <a:lnTo>
                        <a:pt x="44" y="4"/>
                      </a:lnTo>
                      <a:lnTo>
                        <a:pt x="50" y="11"/>
                      </a:lnTo>
                      <a:lnTo>
                        <a:pt x="40" y="30"/>
                      </a:lnTo>
                      <a:lnTo>
                        <a:pt x="40" y="38"/>
                      </a:lnTo>
                      <a:lnTo>
                        <a:pt x="32" y="42"/>
                      </a:lnTo>
                      <a:lnTo>
                        <a:pt x="17" y="48"/>
                      </a:lnTo>
                      <a:lnTo>
                        <a:pt x="9" y="48"/>
                      </a:lnTo>
                      <a:lnTo>
                        <a:pt x="0" y="46"/>
                      </a:lnTo>
                      <a:lnTo>
                        <a:pt x="0" y="40"/>
                      </a:lnTo>
                      <a:lnTo>
                        <a:pt x="7" y="40"/>
                      </a:lnTo>
                      <a:lnTo>
                        <a:pt x="9" y="36"/>
                      </a:lnTo>
                      <a:lnTo>
                        <a:pt x="9" y="25"/>
                      </a:lnTo>
                      <a:close/>
                    </a:path>
                  </a:pathLst>
                </a:custGeom>
                <a:solidFill>
                  <a:srgbClr val="1D527F"/>
                </a:solidFill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43" name="Freeform 166">
                  <a:extLst>
                    <a:ext uri="{FF2B5EF4-FFF2-40B4-BE49-F238E27FC236}">
                      <a16:creationId xmlns:a16="http://schemas.microsoft.com/office/drawing/2014/main" id="{F09032A2-2BAC-4CD0-88E0-16581CC90D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1665" y="370369"/>
                  <a:ext cx="70026" cy="78361"/>
                </a:xfrm>
                <a:custGeom>
                  <a:avLst/>
                  <a:gdLst>
                    <a:gd name="T0" fmla="*/ 2147483647 w 55"/>
                    <a:gd name="T1" fmla="*/ 2147483647 h 73"/>
                    <a:gd name="T2" fmla="*/ 2147483647 w 55"/>
                    <a:gd name="T3" fmla="*/ 2147483647 h 73"/>
                    <a:gd name="T4" fmla="*/ 2147483647 w 55"/>
                    <a:gd name="T5" fmla="*/ 2147483647 h 73"/>
                    <a:gd name="T6" fmla="*/ 2147483647 w 55"/>
                    <a:gd name="T7" fmla="*/ 2147483647 h 73"/>
                    <a:gd name="T8" fmla="*/ 2147483647 w 55"/>
                    <a:gd name="T9" fmla="*/ 2147483647 h 73"/>
                    <a:gd name="T10" fmla="*/ 2147483647 w 55"/>
                    <a:gd name="T11" fmla="*/ 2147483647 h 73"/>
                    <a:gd name="T12" fmla="*/ 2147483647 w 55"/>
                    <a:gd name="T13" fmla="*/ 2147483647 h 73"/>
                    <a:gd name="T14" fmla="*/ 2147483647 w 55"/>
                    <a:gd name="T15" fmla="*/ 2147483647 h 73"/>
                    <a:gd name="T16" fmla="*/ 2147483647 w 55"/>
                    <a:gd name="T17" fmla="*/ 2147483647 h 73"/>
                    <a:gd name="T18" fmla="*/ 2147483647 w 55"/>
                    <a:gd name="T19" fmla="*/ 2147483647 h 73"/>
                    <a:gd name="T20" fmla="*/ 2147483647 w 55"/>
                    <a:gd name="T21" fmla="*/ 2147483647 h 73"/>
                    <a:gd name="T22" fmla="*/ 2147483647 w 55"/>
                    <a:gd name="T23" fmla="*/ 2147483647 h 73"/>
                    <a:gd name="T24" fmla="*/ 2147483647 w 55"/>
                    <a:gd name="T25" fmla="*/ 2147483647 h 73"/>
                    <a:gd name="T26" fmla="*/ 2147483647 w 55"/>
                    <a:gd name="T27" fmla="*/ 2147483647 h 73"/>
                    <a:gd name="T28" fmla="*/ 2147483647 w 55"/>
                    <a:gd name="T29" fmla="*/ 2147483647 h 73"/>
                    <a:gd name="T30" fmla="*/ 2147483647 w 55"/>
                    <a:gd name="T31" fmla="*/ 2147483647 h 73"/>
                    <a:gd name="T32" fmla="*/ 2147483647 w 55"/>
                    <a:gd name="T33" fmla="*/ 2147483647 h 73"/>
                    <a:gd name="T34" fmla="*/ 2147483647 w 55"/>
                    <a:gd name="T35" fmla="*/ 0 h 73"/>
                    <a:gd name="T36" fmla="*/ 2147483647 w 55"/>
                    <a:gd name="T37" fmla="*/ 2147483647 h 73"/>
                    <a:gd name="T38" fmla="*/ 2147483647 w 55"/>
                    <a:gd name="T39" fmla="*/ 2147483647 h 73"/>
                    <a:gd name="T40" fmla="*/ 2147483647 w 55"/>
                    <a:gd name="T41" fmla="*/ 2147483647 h 73"/>
                    <a:gd name="T42" fmla="*/ 2147483647 w 55"/>
                    <a:gd name="T43" fmla="*/ 0 h 73"/>
                    <a:gd name="T44" fmla="*/ 2147483647 w 55"/>
                    <a:gd name="T45" fmla="*/ 0 h 73"/>
                    <a:gd name="T46" fmla="*/ 2147483647 w 55"/>
                    <a:gd name="T47" fmla="*/ 2147483647 h 73"/>
                    <a:gd name="T48" fmla="*/ 2147483647 w 55"/>
                    <a:gd name="T49" fmla="*/ 2147483647 h 73"/>
                    <a:gd name="T50" fmla="*/ 2147483647 w 55"/>
                    <a:gd name="T51" fmla="*/ 2147483647 h 73"/>
                    <a:gd name="T52" fmla="*/ 2147483647 w 55"/>
                    <a:gd name="T53" fmla="*/ 2147483647 h 73"/>
                    <a:gd name="T54" fmla="*/ 2147483647 w 55"/>
                    <a:gd name="T55" fmla="*/ 2147483647 h 73"/>
                    <a:gd name="T56" fmla="*/ 2147483647 w 55"/>
                    <a:gd name="T57" fmla="*/ 2147483647 h 73"/>
                    <a:gd name="T58" fmla="*/ 2147483647 w 55"/>
                    <a:gd name="T59" fmla="*/ 2147483647 h 73"/>
                    <a:gd name="T60" fmla="*/ 2147483647 w 55"/>
                    <a:gd name="T61" fmla="*/ 2147483647 h 73"/>
                    <a:gd name="T62" fmla="*/ 2147483647 w 55"/>
                    <a:gd name="T63" fmla="*/ 2147483647 h 73"/>
                    <a:gd name="T64" fmla="*/ 2147483647 w 55"/>
                    <a:gd name="T65" fmla="*/ 2147483647 h 73"/>
                    <a:gd name="T66" fmla="*/ 2147483647 w 55"/>
                    <a:gd name="T67" fmla="*/ 2147483647 h 73"/>
                    <a:gd name="T68" fmla="*/ 2147483647 w 55"/>
                    <a:gd name="T69" fmla="*/ 2147483647 h 73"/>
                    <a:gd name="T70" fmla="*/ 2147483647 w 55"/>
                    <a:gd name="T71" fmla="*/ 2147483647 h 73"/>
                    <a:gd name="T72" fmla="*/ 2147483647 w 55"/>
                    <a:gd name="T73" fmla="*/ 2147483647 h 73"/>
                    <a:gd name="T74" fmla="*/ 0 w 55"/>
                    <a:gd name="T75" fmla="*/ 2147483647 h 73"/>
                    <a:gd name="T76" fmla="*/ 2147483647 w 55"/>
                    <a:gd name="T77" fmla="*/ 2147483647 h 73"/>
                    <a:gd name="T78" fmla="*/ 2147483647 w 55"/>
                    <a:gd name="T79" fmla="*/ 2147483647 h 73"/>
                    <a:gd name="T80" fmla="*/ 2147483647 w 55"/>
                    <a:gd name="T81" fmla="*/ 2147483647 h 73"/>
                    <a:gd name="T82" fmla="*/ 2147483647 w 55"/>
                    <a:gd name="T83" fmla="*/ 2147483647 h 73"/>
                    <a:gd name="T84" fmla="*/ 2147483647 w 55"/>
                    <a:gd name="T85" fmla="*/ 2147483647 h 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5"/>
                    <a:gd name="T130" fmla="*/ 0 h 73"/>
                    <a:gd name="T131" fmla="*/ 55 w 55"/>
                    <a:gd name="T132" fmla="*/ 73 h 7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5" h="73">
                      <a:moveTo>
                        <a:pt x="7" y="52"/>
                      </a:moveTo>
                      <a:lnTo>
                        <a:pt x="3" y="50"/>
                      </a:lnTo>
                      <a:lnTo>
                        <a:pt x="1" y="46"/>
                      </a:lnTo>
                      <a:lnTo>
                        <a:pt x="7" y="46"/>
                      </a:lnTo>
                      <a:lnTo>
                        <a:pt x="7" y="44"/>
                      </a:lnTo>
                      <a:lnTo>
                        <a:pt x="11" y="38"/>
                      </a:lnTo>
                      <a:lnTo>
                        <a:pt x="3" y="36"/>
                      </a:lnTo>
                      <a:lnTo>
                        <a:pt x="7" y="34"/>
                      </a:lnTo>
                      <a:lnTo>
                        <a:pt x="7" y="31"/>
                      </a:lnTo>
                      <a:lnTo>
                        <a:pt x="7" y="29"/>
                      </a:lnTo>
                      <a:lnTo>
                        <a:pt x="13" y="25"/>
                      </a:lnTo>
                      <a:lnTo>
                        <a:pt x="19" y="29"/>
                      </a:lnTo>
                      <a:lnTo>
                        <a:pt x="23" y="23"/>
                      </a:lnTo>
                      <a:lnTo>
                        <a:pt x="19" y="15"/>
                      </a:lnTo>
                      <a:lnTo>
                        <a:pt x="23" y="13"/>
                      </a:lnTo>
                      <a:lnTo>
                        <a:pt x="30" y="15"/>
                      </a:lnTo>
                      <a:lnTo>
                        <a:pt x="34" y="9"/>
                      </a:lnTo>
                      <a:lnTo>
                        <a:pt x="30" y="0"/>
                      </a:lnTo>
                      <a:lnTo>
                        <a:pt x="30" y="2"/>
                      </a:lnTo>
                      <a:lnTo>
                        <a:pt x="34" y="7"/>
                      </a:lnTo>
                      <a:lnTo>
                        <a:pt x="36" y="2"/>
                      </a:lnTo>
                      <a:lnTo>
                        <a:pt x="40" y="0"/>
                      </a:lnTo>
                      <a:lnTo>
                        <a:pt x="42" y="0"/>
                      </a:lnTo>
                      <a:lnTo>
                        <a:pt x="49" y="9"/>
                      </a:lnTo>
                      <a:lnTo>
                        <a:pt x="51" y="15"/>
                      </a:lnTo>
                      <a:lnTo>
                        <a:pt x="55" y="27"/>
                      </a:lnTo>
                      <a:lnTo>
                        <a:pt x="51" y="36"/>
                      </a:lnTo>
                      <a:lnTo>
                        <a:pt x="51" y="44"/>
                      </a:lnTo>
                      <a:lnTo>
                        <a:pt x="51" y="54"/>
                      </a:lnTo>
                      <a:lnTo>
                        <a:pt x="42" y="55"/>
                      </a:lnTo>
                      <a:lnTo>
                        <a:pt x="36" y="55"/>
                      </a:lnTo>
                      <a:lnTo>
                        <a:pt x="36" y="52"/>
                      </a:lnTo>
                      <a:lnTo>
                        <a:pt x="30" y="54"/>
                      </a:lnTo>
                      <a:lnTo>
                        <a:pt x="25" y="65"/>
                      </a:lnTo>
                      <a:lnTo>
                        <a:pt x="17" y="67"/>
                      </a:lnTo>
                      <a:lnTo>
                        <a:pt x="11" y="67"/>
                      </a:lnTo>
                      <a:lnTo>
                        <a:pt x="3" y="73"/>
                      </a:lnTo>
                      <a:lnTo>
                        <a:pt x="0" y="67"/>
                      </a:lnTo>
                      <a:lnTo>
                        <a:pt x="1" y="65"/>
                      </a:lnTo>
                      <a:lnTo>
                        <a:pt x="7" y="59"/>
                      </a:lnTo>
                      <a:lnTo>
                        <a:pt x="11" y="54"/>
                      </a:lnTo>
                      <a:lnTo>
                        <a:pt x="7" y="54"/>
                      </a:lnTo>
                      <a:lnTo>
                        <a:pt x="7" y="52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44" name="Freeform 167">
                  <a:extLst>
                    <a:ext uri="{FF2B5EF4-FFF2-40B4-BE49-F238E27FC236}">
                      <a16:creationId xmlns:a16="http://schemas.microsoft.com/office/drawing/2014/main" id="{7EA5E1CB-9085-4B57-B53F-F8A02401DF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1665" y="370369"/>
                  <a:ext cx="86699" cy="88365"/>
                </a:xfrm>
                <a:custGeom>
                  <a:avLst/>
                  <a:gdLst>
                    <a:gd name="T0" fmla="*/ 2147483647 w 65"/>
                    <a:gd name="T1" fmla="*/ 2147483647 h 82"/>
                    <a:gd name="T2" fmla="*/ 2147483647 w 65"/>
                    <a:gd name="T3" fmla="*/ 2147483647 h 82"/>
                    <a:gd name="T4" fmla="*/ 2147483647 w 65"/>
                    <a:gd name="T5" fmla="*/ 2147483647 h 82"/>
                    <a:gd name="T6" fmla="*/ 2147483647 w 65"/>
                    <a:gd name="T7" fmla="*/ 2147483647 h 82"/>
                    <a:gd name="T8" fmla="*/ 2147483647 w 65"/>
                    <a:gd name="T9" fmla="*/ 2147483647 h 82"/>
                    <a:gd name="T10" fmla="*/ 2147483647 w 65"/>
                    <a:gd name="T11" fmla="*/ 2147483647 h 82"/>
                    <a:gd name="T12" fmla="*/ 2147483647 w 65"/>
                    <a:gd name="T13" fmla="*/ 2147483647 h 82"/>
                    <a:gd name="T14" fmla="*/ 2147483647 w 65"/>
                    <a:gd name="T15" fmla="*/ 2147483647 h 82"/>
                    <a:gd name="T16" fmla="*/ 2147483647 w 65"/>
                    <a:gd name="T17" fmla="*/ 2147483647 h 82"/>
                    <a:gd name="T18" fmla="*/ 2147483647 w 65"/>
                    <a:gd name="T19" fmla="*/ 2147483647 h 82"/>
                    <a:gd name="T20" fmla="*/ 2147483647 w 65"/>
                    <a:gd name="T21" fmla="*/ 2147483647 h 82"/>
                    <a:gd name="T22" fmla="*/ 2147483647 w 65"/>
                    <a:gd name="T23" fmla="*/ 2147483647 h 82"/>
                    <a:gd name="T24" fmla="*/ 2147483647 w 65"/>
                    <a:gd name="T25" fmla="*/ 2147483647 h 82"/>
                    <a:gd name="T26" fmla="*/ 2147483647 w 65"/>
                    <a:gd name="T27" fmla="*/ 2147483647 h 82"/>
                    <a:gd name="T28" fmla="*/ 2147483647 w 65"/>
                    <a:gd name="T29" fmla="*/ 2147483647 h 82"/>
                    <a:gd name="T30" fmla="*/ 2147483647 w 65"/>
                    <a:gd name="T31" fmla="*/ 2147483647 h 82"/>
                    <a:gd name="T32" fmla="*/ 2147483647 w 65"/>
                    <a:gd name="T33" fmla="*/ 2147483647 h 82"/>
                    <a:gd name="T34" fmla="*/ 2147483647 w 65"/>
                    <a:gd name="T35" fmla="*/ 0 h 82"/>
                    <a:gd name="T36" fmla="*/ 2147483647 w 65"/>
                    <a:gd name="T37" fmla="*/ 2147483647 h 82"/>
                    <a:gd name="T38" fmla="*/ 2147483647 w 65"/>
                    <a:gd name="T39" fmla="*/ 2147483647 h 82"/>
                    <a:gd name="T40" fmla="*/ 2147483647 w 65"/>
                    <a:gd name="T41" fmla="*/ 2147483647 h 82"/>
                    <a:gd name="T42" fmla="*/ 2147483647 w 65"/>
                    <a:gd name="T43" fmla="*/ 0 h 82"/>
                    <a:gd name="T44" fmla="*/ 2147483647 w 65"/>
                    <a:gd name="T45" fmla="*/ 0 h 82"/>
                    <a:gd name="T46" fmla="*/ 2147483647 w 65"/>
                    <a:gd name="T47" fmla="*/ 2147483647 h 82"/>
                    <a:gd name="T48" fmla="*/ 2147483647 w 65"/>
                    <a:gd name="T49" fmla="*/ 2147483647 h 82"/>
                    <a:gd name="T50" fmla="*/ 2147483647 w 65"/>
                    <a:gd name="T51" fmla="*/ 2147483647 h 82"/>
                    <a:gd name="T52" fmla="*/ 2147483647 w 65"/>
                    <a:gd name="T53" fmla="*/ 2147483647 h 82"/>
                    <a:gd name="T54" fmla="*/ 2147483647 w 65"/>
                    <a:gd name="T55" fmla="*/ 2147483647 h 82"/>
                    <a:gd name="T56" fmla="*/ 2147483647 w 65"/>
                    <a:gd name="T57" fmla="*/ 2147483647 h 82"/>
                    <a:gd name="T58" fmla="*/ 2147483647 w 65"/>
                    <a:gd name="T59" fmla="*/ 2147483647 h 82"/>
                    <a:gd name="T60" fmla="*/ 2147483647 w 65"/>
                    <a:gd name="T61" fmla="*/ 2147483647 h 82"/>
                    <a:gd name="T62" fmla="*/ 2147483647 w 65"/>
                    <a:gd name="T63" fmla="*/ 2147483647 h 82"/>
                    <a:gd name="T64" fmla="*/ 2147483647 w 65"/>
                    <a:gd name="T65" fmla="*/ 2147483647 h 82"/>
                    <a:gd name="T66" fmla="*/ 2147483647 w 65"/>
                    <a:gd name="T67" fmla="*/ 2147483647 h 82"/>
                    <a:gd name="T68" fmla="*/ 2147483647 w 65"/>
                    <a:gd name="T69" fmla="*/ 2147483647 h 82"/>
                    <a:gd name="T70" fmla="*/ 2147483647 w 65"/>
                    <a:gd name="T71" fmla="*/ 2147483647 h 82"/>
                    <a:gd name="T72" fmla="*/ 2147483647 w 65"/>
                    <a:gd name="T73" fmla="*/ 2147483647 h 82"/>
                    <a:gd name="T74" fmla="*/ 0 w 65"/>
                    <a:gd name="T75" fmla="*/ 2147483647 h 82"/>
                    <a:gd name="T76" fmla="*/ 2147483647 w 65"/>
                    <a:gd name="T77" fmla="*/ 2147483647 h 82"/>
                    <a:gd name="T78" fmla="*/ 2147483647 w 65"/>
                    <a:gd name="T79" fmla="*/ 2147483647 h 82"/>
                    <a:gd name="T80" fmla="*/ 2147483647 w 65"/>
                    <a:gd name="T81" fmla="*/ 2147483647 h 82"/>
                    <a:gd name="T82" fmla="*/ 2147483647 w 65"/>
                    <a:gd name="T83" fmla="*/ 2147483647 h 82"/>
                    <a:gd name="T84" fmla="*/ 2147483647 w 65"/>
                    <a:gd name="T85" fmla="*/ 2147483647 h 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5"/>
                    <a:gd name="T130" fmla="*/ 0 h 82"/>
                    <a:gd name="T131" fmla="*/ 65 w 65"/>
                    <a:gd name="T132" fmla="*/ 82 h 8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5" h="82">
                      <a:moveTo>
                        <a:pt x="9" y="59"/>
                      </a:moveTo>
                      <a:lnTo>
                        <a:pt x="5" y="55"/>
                      </a:lnTo>
                      <a:lnTo>
                        <a:pt x="1" y="52"/>
                      </a:lnTo>
                      <a:lnTo>
                        <a:pt x="9" y="52"/>
                      </a:lnTo>
                      <a:lnTo>
                        <a:pt x="13" y="42"/>
                      </a:lnTo>
                      <a:lnTo>
                        <a:pt x="5" y="42"/>
                      </a:lnTo>
                      <a:lnTo>
                        <a:pt x="9" y="38"/>
                      </a:lnTo>
                      <a:lnTo>
                        <a:pt x="7" y="34"/>
                      </a:lnTo>
                      <a:lnTo>
                        <a:pt x="9" y="32"/>
                      </a:lnTo>
                      <a:lnTo>
                        <a:pt x="15" y="27"/>
                      </a:lnTo>
                      <a:lnTo>
                        <a:pt x="23" y="32"/>
                      </a:lnTo>
                      <a:lnTo>
                        <a:pt x="26" y="25"/>
                      </a:lnTo>
                      <a:lnTo>
                        <a:pt x="23" y="17"/>
                      </a:lnTo>
                      <a:lnTo>
                        <a:pt x="26" y="15"/>
                      </a:lnTo>
                      <a:lnTo>
                        <a:pt x="34" y="17"/>
                      </a:lnTo>
                      <a:lnTo>
                        <a:pt x="40" y="11"/>
                      </a:lnTo>
                      <a:lnTo>
                        <a:pt x="34" y="0"/>
                      </a:lnTo>
                      <a:lnTo>
                        <a:pt x="34" y="2"/>
                      </a:lnTo>
                      <a:lnTo>
                        <a:pt x="40" y="9"/>
                      </a:lnTo>
                      <a:lnTo>
                        <a:pt x="42" y="2"/>
                      </a:lnTo>
                      <a:lnTo>
                        <a:pt x="46" y="0"/>
                      </a:lnTo>
                      <a:lnTo>
                        <a:pt x="49" y="0"/>
                      </a:lnTo>
                      <a:lnTo>
                        <a:pt x="57" y="11"/>
                      </a:lnTo>
                      <a:lnTo>
                        <a:pt x="61" y="17"/>
                      </a:lnTo>
                      <a:lnTo>
                        <a:pt x="65" y="31"/>
                      </a:lnTo>
                      <a:lnTo>
                        <a:pt x="61" y="42"/>
                      </a:lnTo>
                      <a:lnTo>
                        <a:pt x="61" y="52"/>
                      </a:lnTo>
                      <a:lnTo>
                        <a:pt x="61" y="59"/>
                      </a:lnTo>
                      <a:lnTo>
                        <a:pt x="49" y="63"/>
                      </a:lnTo>
                      <a:lnTo>
                        <a:pt x="42" y="63"/>
                      </a:lnTo>
                      <a:lnTo>
                        <a:pt x="42" y="59"/>
                      </a:lnTo>
                      <a:lnTo>
                        <a:pt x="34" y="59"/>
                      </a:lnTo>
                      <a:lnTo>
                        <a:pt x="30" y="73"/>
                      </a:lnTo>
                      <a:lnTo>
                        <a:pt x="19" y="77"/>
                      </a:lnTo>
                      <a:lnTo>
                        <a:pt x="13" y="77"/>
                      </a:lnTo>
                      <a:lnTo>
                        <a:pt x="5" y="82"/>
                      </a:lnTo>
                      <a:lnTo>
                        <a:pt x="0" y="77"/>
                      </a:lnTo>
                      <a:lnTo>
                        <a:pt x="1" y="73"/>
                      </a:lnTo>
                      <a:lnTo>
                        <a:pt x="9" y="67"/>
                      </a:lnTo>
                      <a:lnTo>
                        <a:pt x="13" y="59"/>
                      </a:lnTo>
                      <a:lnTo>
                        <a:pt x="9" y="59"/>
                      </a:lnTo>
                      <a:close/>
                    </a:path>
                  </a:pathLst>
                </a:custGeom>
                <a:solidFill>
                  <a:srgbClr val="1D527F"/>
                </a:solidFill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45" name="Freeform 168">
                  <a:extLst>
                    <a:ext uri="{FF2B5EF4-FFF2-40B4-BE49-F238E27FC236}">
                      <a16:creationId xmlns:a16="http://schemas.microsoft.com/office/drawing/2014/main" id="{9360AE44-AFF2-4CE3-916B-1ABB19B712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73302" y="418720"/>
                  <a:ext cx="38348" cy="48350"/>
                </a:xfrm>
                <a:custGeom>
                  <a:avLst/>
                  <a:gdLst>
                    <a:gd name="T0" fmla="*/ 2147483647 w 33"/>
                    <a:gd name="T1" fmla="*/ 2147483647 h 50"/>
                    <a:gd name="T2" fmla="*/ 2147483647 w 33"/>
                    <a:gd name="T3" fmla="*/ 2147483647 h 50"/>
                    <a:gd name="T4" fmla="*/ 2147483647 w 33"/>
                    <a:gd name="T5" fmla="*/ 2147483647 h 50"/>
                    <a:gd name="T6" fmla="*/ 2147483647 w 33"/>
                    <a:gd name="T7" fmla="*/ 0 h 50"/>
                    <a:gd name="T8" fmla="*/ 2147483647 w 33"/>
                    <a:gd name="T9" fmla="*/ 0 h 50"/>
                    <a:gd name="T10" fmla="*/ 2147483647 w 33"/>
                    <a:gd name="T11" fmla="*/ 2147483647 h 50"/>
                    <a:gd name="T12" fmla="*/ 2147483647 w 33"/>
                    <a:gd name="T13" fmla="*/ 2147483647 h 50"/>
                    <a:gd name="T14" fmla="*/ 2147483647 w 33"/>
                    <a:gd name="T15" fmla="*/ 2147483647 h 50"/>
                    <a:gd name="T16" fmla="*/ 2147483647 w 33"/>
                    <a:gd name="T17" fmla="*/ 2147483647 h 50"/>
                    <a:gd name="T18" fmla="*/ 2147483647 w 33"/>
                    <a:gd name="T19" fmla="*/ 2147483647 h 50"/>
                    <a:gd name="T20" fmla="*/ 2147483647 w 33"/>
                    <a:gd name="T21" fmla="*/ 2147483647 h 50"/>
                    <a:gd name="T22" fmla="*/ 2147483647 w 33"/>
                    <a:gd name="T23" fmla="*/ 2147483647 h 50"/>
                    <a:gd name="T24" fmla="*/ 2147483647 w 33"/>
                    <a:gd name="T25" fmla="*/ 2147483647 h 50"/>
                    <a:gd name="T26" fmla="*/ 2147483647 w 33"/>
                    <a:gd name="T27" fmla="*/ 2147483647 h 50"/>
                    <a:gd name="T28" fmla="*/ 0 w 33"/>
                    <a:gd name="T29" fmla="*/ 2147483647 h 50"/>
                    <a:gd name="T30" fmla="*/ 0 w 33"/>
                    <a:gd name="T31" fmla="*/ 2147483647 h 50"/>
                    <a:gd name="T32" fmla="*/ 2147483647 w 33"/>
                    <a:gd name="T33" fmla="*/ 2147483647 h 50"/>
                    <a:gd name="T34" fmla="*/ 2147483647 w 33"/>
                    <a:gd name="T35" fmla="*/ 2147483647 h 50"/>
                    <a:gd name="T36" fmla="*/ 2147483647 w 33"/>
                    <a:gd name="T37" fmla="*/ 2147483647 h 5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3"/>
                    <a:gd name="T58" fmla="*/ 0 h 50"/>
                    <a:gd name="T59" fmla="*/ 33 w 33"/>
                    <a:gd name="T60" fmla="*/ 50 h 5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3" h="50">
                      <a:moveTo>
                        <a:pt x="12" y="17"/>
                      </a:moveTo>
                      <a:lnTo>
                        <a:pt x="18" y="17"/>
                      </a:lnTo>
                      <a:lnTo>
                        <a:pt x="18" y="13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3" y="4"/>
                      </a:lnTo>
                      <a:lnTo>
                        <a:pt x="33" y="13"/>
                      </a:lnTo>
                      <a:lnTo>
                        <a:pt x="31" y="25"/>
                      </a:lnTo>
                      <a:lnTo>
                        <a:pt x="27" y="35"/>
                      </a:lnTo>
                      <a:lnTo>
                        <a:pt x="27" y="40"/>
                      </a:lnTo>
                      <a:lnTo>
                        <a:pt x="22" y="44"/>
                      </a:lnTo>
                      <a:lnTo>
                        <a:pt x="16" y="46"/>
                      </a:lnTo>
                      <a:lnTo>
                        <a:pt x="8" y="50"/>
                      </a:lnTo>
                      <a:lnTo>
                        <a:pt x="2" y="50"/>
                      </a:lnTo>
                      <a:lnTo>
                        <a:pt x="0" y="44"/>
                      </a:lnTo>
                      <a:lnTo>
                        <a:pt x="0" y="29"/>
                      </a:lnTo>
                      <a:lnTo>
                        <a:pt x="8" y="25"/>
                      </a:lnTo>
                      <a:lnTo>
                        <a:pt x="12" y="25"/>
                      </a:lnTo>
                      <a:lnTo>
                        <a:pt x="12" y="17"/>
                      </a:lnTo>
                      <a:close/>
                    </a:path>
                  </a:pathLst>
                </a:custGeom>
                <a:solidFill>
                  <a:srgbClr val="1D527F"/>
                </a:solidFill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46" name="Freeform 169">
                  <a:extLst>
                    <a:ext uri="{FF2B5EF4-FFF2-40B4-BE49-F238E27FC236}">
                      <a16:creationId xmlns:a16="http://schemas.microsoft.com/office/drawing/2014/main" id="{6A10A77B-21A0-4A0F-8CF2-0F9F88AAE5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93273" y="472072"/>
                  <a:ext cx="63357" cy="63356"/>
                </a:xfrm>
                <a:custGeom>
                  <a:avLst/>
                  <a:gdLst>
                    <a:gd name="T0" fmla="*/ 0 w 50"/>
                    <a:gd name="T1" fmla="*/ 2147483647 h 59"/>
                    <a:gd name="T2" fmla="*/ 2147483647 w 50"/>
                    <a:gd name="T3" fmla="*/ 2147483647 h 59"/>
                    <a:gd name="T4" fmla="*/ 2147483647 w 50"/>
                    <a:gd name="T5" fmla="*/ 2147483647 h 59"/>
                    <a:gd name="T6" fmla="*/ 2147483647 w 50"/>
                    <a:gd name="T7" fmla="*/ 2147483647 h 59"/>
                    <a:gd name="T8" fmla="*/ 2147483647 w 50"/>
                    <a:gd name="T9" fmla="*/ 2147483647 h 59"/>
                    <a:gd name="T10" fmla="*/ 2147483647 w 50"/>
                    <a:gd name="T11" fmla="*/ 2147483647 h 59"/>
                    <a:gd name="T12" fmla="*/ 2147483647 w 50"/>
                    <a:gd name="T13" fmla="*/ 2147483647 h 59"/>
                    <a:gd name="T14" fmla="*/ 2147483647 w 50"/>
                    <a:gd name="T15" fmla="*/ 2147483647 h 59"/>
                    <a:gd name="T16" fmla="*/ 2147483647 w 50"/>
                    <a:gd name="T17" fmla="*/ 2147483647 h 59"/>
                    <a:gd name="T18" fmla="*/ 2147483647 w 50"/>
                    <a:gd name="T19" fmla="*/ 2147483647 h 59"/>
                    <a:gd name="T20" fmla="*/ 2147483647 w 50"/>
                    <a:gd name="T21" fmla="*/ 2147483647 h 59"/>
                    <a:gd name="T22" fmla="*/ 2147483647 w 50"/>
                    <a:gd name="T23" fmla="*/ 2147483647 h 59"/>
                    <a:gd name="T24" fmla="*/ 2147483647 w 50"/>
                    <a:gd name="T25" fmla="*/ 0 h 59"/>
                    <a:gd name="T26" fmla="*/ 2147483647 w 50"/>
                    <a:gd name="T27" fmla="*/ 2147483647 h 59"/>
                    <a:gd name="T28" fmla="*/ 2147483647 w 50"/>
                    <a:gd name="T29" fmla="*/ 2147483647 h 59"/>
                    <a:gd name="T30" fmla="*/ 2147483647 w 50"/>
                    <a:gd name="T31" fmla="*/ 2147483647 h 59"/>
                    <a:gd name="T32" fmla="*/ 2147483647 w 50"/>
                    <a:gd name="T33" fmla="*/ 2147483647 h 59"/>
                    <a:gd name="T34" fmla="*/ 2147483647 w 50"/>
                    <a:gd name="T35" fmla="*/ 2147483647 h 59"/>
                    <a:gd name="T36" fmla="*/ 2147483647 w 50"/>
                    <a:gd name="T37" fmla="*/ 2147483647 h 59"/>
                    <a:gd name="T38" fmla="*/ 2147483647 w 50"/>
                    <a:gd name="T39" fmla="*/ 2147483647 h 59"/>
                    <a:gd name="T40" fmla="*/ 2147483647 w 50"/>
                    <a:gd name="T41" fmla="*/ 2147483647 h 59"/>
                    <a:gd name="T42" fmla="*/ 2147483647 w 50"/>
                    <a:gd name="T43" fmla="*/ 2147483647 h 59"/>
                    <a:gd name="T44" fmla="*/ 2147483647 w 50"/>
                    <a:gd name="T45" fmla="*/ 2147483647 h 59"/>
                    <a:gd name="T46" fmla="*/ 2147483647 w 50"/>
                    <a:gd name="T47" fmla="*/ 2147483647 h 59"/>
                    <a:gd name="T48" fmla="*/ 2147483647 w 50"/>
                    <a:gd name="T49" fmla="*/ 2147483647 h 59"/>
                    <a:gd name="T50" fmla="*/ 2147483647 w 50"/>
                    <a:gd name="T51" fmla="*/ 2147483647 h 59"/>
                    <a:gd name="T52" fmla="*/ 2147483647 w 50"/>
                    <a:gd name="T53" fmla="*/ 2147483647 h 59"/>
                    <a:gd name="T54" fmla="*/ 2147483647 w 50"/>
                    <a:gd name="T55" fmla="*/ 2147483647 h 59"/>
                    <a:gd name="T56" fmla="*/ 0 w 50"/>
                    <a:gd name="T57" fmla="*/ 2147483647 h 59"/>
                    <a:gd name="T58" fmla="*/ 0 w 50"/>
                    <a:gd name="T59" fmla="*/ 2147483647 h 59"/>
                    <a:gd name="T60" fmla="*/ 0 w 50"/>
                    <a:gd name="T61" fmla="*/ 2147483647 h 5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50"/>
                    <a:gd name="T94" fmla="*/ 0 h 59"/>
                    <a:gd name="T95" fmla="*/ 50 w 50"/>
                    <a:gd name="T96" fmla="*/ 59 h 59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50" h="59">
                      <a:moveTo>
                        <a:pt x="0" y="44"/>
                      </a:moveTo>
                      <a:lnTo>
                        <a:pt x="4" y="42"/>
                      </a:lnTo>
                      <a:lnTo>
                        <a:pt x="4" y="36"/>
                      </a:lnTo>
                      <a:lnTo>
                        <a:pt x="4" y="33"/>
                      </a:lnTo>
                      <a:lnTo>
                        <a:pt x="10" y="36"/>
                      </a:lnTo>
                      <a:lnTo>
                        <a:pt x="12" y="29"/>
                      </a:lnTo>
                      <a:lnTo>
                        <a:pt x="17" y="33"/>
                      </a:lnTo>
                      <a:lnTo>
                        <a:pt x="19" y="25"/>
                      </a:lnTo>
                      <a:lnTo>
                        <a:pt x="21" y="13"/>
                      </a:lnTo>
                      <a:lnTo>
                        <a:pt x="31" y="21"/>
                      </a:lnTo>
                      <a:lnTo>
                        <a:pt x="38" y="21"/>
                      </a:lnTo>
                      <a:lnTo>
                        <a:pt x="38" y="13"/>
                      </a:lnTo>
                      <a:lnTo>
                        <a:pt x="38" y="0"/>
                      </a:lnTo>
                      <a:lnTo>
                        <a:pt x="38" y="4"/>
                      </a:lnTo>
                      <a:lnTo>
                        <a:pt x="48" y="21"/>
                      </a:lnTo>
                      <a:lnTo>
                        <a:pt x="48" y="33"/>
                      </a:lnTo>
                      <a:lnTo>
                        <a:pt x="50" y="38"/>
                      </a:lnTo>
                      <a:lnTo>
                        <a:pt x="50" y="50"/>
                      </a:lnTo>
                      <a:lnTo>
                        <a:pt x="42" y="50"/>
                      </a:lnTo>
                      <a:lnTo>
                        <a:pt x="38" y="57"/>
                      </a:lnTo>
                      <a:lnTo>
                        <a:pt x="31" y="59"/>
                      </a:lnTo>
                      <a:lnTo>
                        <a:pt x="25" y="50"/>
                      </a:lnTo>
                      <a:lnTo>
                        <a:pt x="33" y="44"/>
                      </a:lnTo>
                      <a:lnTo>
                        <a:pt x="35" y="36"/>
                      </a:lnTo>
                      <a:lnTo>
                        <a:pt x="31" y="44"/>
                      </a:lnTo>
                      <a:lnTo>
                        <a:pt x="21" y="44"/>
                      </a:lnTo>
                      <a:lnTo>
                        <a:pt x="17" y="48"/>
                      </a:lnTo>
                      <a:lnTo>
                        <a:pt x="4" y="57"/>
                      </a:lnTo>
                      <a:lnTo>
                        <a:pt x="0" y="52"/>
                      </a:lnTo>
                      <a:lnTo>
                        <a:pt x="0" y="48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1D527F"/>
                </a:solidFill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47" name="Freeform 170">
                  <a:extLst>
                    <a:ext uri="{FF2B5EF4-FFF2-40B4-BE49-F238E27FC236}">
                      <a16:creationId xmlns:a16="http://schemas.microsoft.com/office/drawing/2014/main" id="{061F1B5D-6427-4CF9-A1E7-C96DE9F6A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269" y="477073"/>
                  <a:ext cx="156725" cy="123377"/>
                </a:xfrm>
                <a:custGeom>
                  <a:avLst/>
                  <a:gdLst>
                    <a:gd name="T0" fmla="*/ 2147483647 w 133"/>
                    <a:gd name="T1" fmla="*/ 2147483647 h 115"/>
                    <a:gd name="T2" fmla="*/ 2147483647 w 133"/>
                    <a:gd name="T3" fmla="*/ 0 h 115"/>
                    <a:gd name="T4" fmla="*/ 2147483647 w 133"/>
                    <a:gd name="T5" fmla="*/ 0 h 115"/>
                    <a:gd name="T6" fmla="*/ 2147483647 w 133"/>
                    <a:gd name="T7" fmla="*/ 2147483647 h 115"/>
                    <a:gd name="T8" fmla="*/ 2147483647 w 133"/>
                    <a:gd name="T9" fmla="*/ 2147483647 h 115"/>
                    <a:gd name="T10" fmla="*/ 2147483647 w 133"/>
                    <a:gd name="T11" fmla="*/ 2147483647 h 115"/>
                    <a:gd name="T12" fmla="*/ 2147483647 w 133"/>
                    <a:gd name="T13" fmla="*/ 2147483647 h 115"/>
                    <a:gd name="T14" fmla="*/ 2147483647 w 133"/>
                    <a:gd name="T15" fmla="*/ 2147483647 h 115"/>
                    <a:gd name="T16" fmla="*/ 2147483647 w 133"/>
                    <a:gd name="T17" fmla="*/ 2147483647 h 115"/>
                    <a:gd name="T18" fmla="*/ 2147483647 w 133"/>
                    <a:gd name="T19" fmla="*/ 2147483647 h 115"/>
                    <a:gd name="T20" fmla="*/ 2147483647 w 133"/>
                    <a:gd name="T21" fmla="*/ 2147483647 h 115"/>
                    <a:gd name="T22" fmla="*/ 2147483647 w 133"/>
                    <a:gd name="T23" fmla="*/ 2147483647 h 115"/>
                    <a:gd name="T24" fmla="*/ 2147483647 w 133"/>
                    <a:gd name="T25" fmla="*/ 2147483647 h 115"/>
                    <a:gd name="T26" fmla="*/ 2147483647 w 133"/>
                    <a:gd name="T27" fmla="*/ 2147483647 h 115"/>
                    <a:gd name="T28" fmla="*/ 2147483647 w 133"/>
                    <a:gd name="T29" fmla="*/ 2147483647 h 115"/>
                    <a:gd name="T30" fmla="*/ 2147483647 w 133"/>
                    <a:gd name="T31" fmla="*/ 2147483647 h 115"/>
                    <a:gd name="T32" fmla="*/ 2147483647 w 133"/>
                    <a:gd name="T33" fmla="*/ 2147483647 h 115"/>
                    <a:gd name="T34" fmla="*/ 2147483647 w 133"/>
                    <a:gd name="T35" fmla="*/ 2147483647 h 115"/>
                    <a:gd name="T36" fmla="*/ 2147483647 w 133"/>
                    <a:gd name="T37" fmla="*/ 2147483647 h 115"/>
                    <a:gd name="T38" fmla="*/ 2147483647 w 133"/>
                    <a:gd name="T39" fmla="*/ 2147483647 h 115"/>
                    <a:gd name="T40" fmla="*/ 2147483647 w 133"/>
                    <a:gd name="T41" fmla="*/ 2147483647 h 115"/>
                    <a:gd name="T42" fmla="*/ 2147483647 w 133"/>
                    <a:gd name="T43" fmla="*/ 2147483647 h 115"/>
                    <a:gd name="T44" fmla="*/ 2147483647 w 133"/>
                    <a:gd name="T45" fmla="*/ 2147483647 h 115"/>
                    <a:gd name="T46" fmla="*/ 2147483647 w 133"/>
                    <a:gd name="T47" fmla="*/ 2147483647 h 115"/>
                    <a:gd name="T48" fmla="*/ 2147483647 w 133"/>
                    <a:gd name="T49" fmla="*/ 2147483647 h 115"/>
                    <a:gd name="T50" fmla="*/ 2147483647 w 133"/>
                    <a:gd name="T51" fmla="*/ 2147483647 h 115"/>
                    <a:gd name="T52" fmla="*/ 2147483647 w 133"/>
                    <a:gd name="T53" fmla="*/ 2147483647 h 115"/>
                    <a:gd name="T54" fmla="*/ 2147483647 w 133"/>
                    <a:gd name="T55" fmla="*/ 2147483647 h 115"/>
                    <a:gd name="T56" fmla="*/ 2147483647 w 133"/>
                    <a:gd name="T57" fmla="*/ 2147483647 h 115"/>
                    <a:gd name="T58" fmla="*/ 2147483647 w 133"/>
                    <a:gd name="T59" fmla="*/ 2147483647 h 115"/>
                    <a:gd name="T60" fmla="*/ 2147483647 w 133"/>
                    <a:gd name="T61" fmla="*/ 2147483647 h 115"/>
                    <a:gd name="T62" fmla="*/ 2147483647 w 133"/>
                    <a:gd name="T63" fmla="*/ 2147483647 h 115"/>
                    <a:gd name="T64" fmla="*/ 2147483647 w 133"/>
                    <a:gd name="T65" fmla="*/ 2147483647 h 115"/>
                    <a:gd name="T66" fmla="*/ 2147483647 w 133"/>
                    <a:gd name="T67" fmla="*/ 2147483647 h 115"/>
                    <a:gd name="T68" fmla="*/ 2147483647 w 133"/>
                    <a:gd name="T69" fmla="*/ 2147483647 h 115"/>
                    <a:gd name="T70" fmla="*/ 2147483647 w 133"/>
                    <a:gd name="T71" fmla="*/ 2147483647 h 115"/>
                    <a:gd name="T72" fmla="*/ 2147483647 w 133"/>
                    <a:gd name="T73" fmla="*/ 2147483647 h 115"/>
                    <a:gd name="T74" fmla="*/ 2147483647 w 133"/>
                    <a:gd name="T75" fmla="*/ 2147483647 h 115"/>
                    <a:gd name="T76" fmla="*/ 2147483647 w 133"/>
                    <a:gd name="T77" fmla="*/ 2147483647 h 115"/>
                    <a:gd name="T78" fmla="*/ 2147483647 w 133"/>
                    <a:gd name="T79" fmla="*/ 2147483647 h 115"/>
                    <a:gd name="T80" fmla="*/ 2147483647 w 133"/>
                    <a:gd name="T81" fmla="*/ 2147483647 h 115"/>
                    <a:gd name="T82" fmla="*/ 2147483647 w 133"/>
                    <a:gd name="T83" fmla="*/ 2147483647 h 115"/>
                    <a:gd name="T84" fmla="*/ 0 w 133"/>
                    <a:gd name="T85" fmla="*/ 2147483647 h 115"/>
                    <a:gd name="T86" fmla="*/ 0 w 133"/>
                    <a:gd name="T87" fmla="*/ 2147483647 h 115"/>
                    <a:gd name="T88" fmla="*/ 0 w 133"/>
                    <a:gd name="T89" fmla="*/ 2147483647 h 115"/>
                    <a:gd name="T90" fmla="*/ 0 w 133"/>
                    <a:gd name="T91" fmla="*/ 2147483647 h 115"/>
                    <a:gd name="T92" fmla="*/ 2147483647 w 133"/>
                    <a:gd name="T93" fmla="*/ 2147483647 h 115"/>
                    <a:gd name="T94" fmla="*/ 2147483647 w 133"/>
                    <a:gd name="T95" fmla="*/ 2147483647 h 115"/>
                    <a:gd name="T96" fmla="*/ 2147483647 w 133"/>
                    <a:gd name="T97" fmla="*/ 2147483647 h 115"/>
                    <a:gd name="T98" fmla="*/ 2147483647 w 133"/>
                    <a:gd name="T99" fmla="*/ 2147483647 h 115"/>
                    <a:gd name="T100" fmla="*/ 2147483647 w 133"/>
                    <a:gd name="T101" fmla="*/ 2147483647 h 115"/>
                    <a:gd name="T102" fmla="*/ 2147483647 w 133"/>
                    <a:gd name="T103" fmla="*/ 2147483647 h 115"/>
                    <a:gd name="T104" fmla="*/ 2147483647 w 133"/>
                    <a:gd name="T105" fmla="*/ 2147483647 h 115"/>
                    <a:gd name="T106" fmla="*/ 2147483647 w 133"/>
                    <a:gd name="T107" fmla="*/ 2147483647 h 115"/>
                    <a:gd name="T108" fmla="*/ 2147483647 w 133"/>
                    <a:gd name="T109" fmla="*/ 2147483647 h 115"/>
                    <a:gd name="T110" fmla="*/ 2147483647 w 133"/>
                    <a:gd name="T111" fmla="*/ 2147483647 h 115"/>
                    <a:gd name="T112" fmla="*/ 2147483647 w 133"/>
                    <a:gd name="T113" fmla="*/ 2147483647 h 115"/>
                    <a:gd name="T114" fmla="*/ 2147483647 w 133"/>
                    <a:gd name="T115" fmla="*/ 2147483647 h 115"/>
                    <a:gd name="T116" fmla="*/ 2147483647 w 133"/>
                    <a:gd name="T117" fmla="*/ 2147483647 h 115"/>
                    <a:gd name="T118" fmla="*/ 2147483647 w 133"/>
                    <a:gd name="T119" fmla="*/ 2147483647 h 115"/>
                    <a:gd name="T120" fmla="*/ 2147483647 w 133"/>
                    <a:gd name="T121" fmla="*/ 2147483647 h 115"/>
                    <a:gd name="T122" fmla="*/ 2147483647 w 133"/>
                    <a:gd name="T123" fmla="*/ 2147483647 h 115"/>
                    <a:gd name="T124" fmla="*/ 2147483647 w 133"/>
                    <a:gd name="T125" fmla="*/ 2147483647 h 11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33"/>
                    <a:gd name="T190" fmla="*/ 0 h 115"/>
                    <a:gd name="T191" fmla="*/ 133 w 133"/>
                    <a:gd name="T192" fmla="*/ 115 h 115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33" h="115">
                      <a:moveTo>
                        <a:pt x="79" y="2"/>
                      </a:moveTo>
                      <a:lnTo>
                        <a:pt x="81" y="0"/>
                      </a:lnTo>
                      <a:lnTo>
                        <a:pt x="89" y="0"/>
                      </a:lnTo>
                      <a:lnTo>
                        <a:pt x="89" y="5"/>
                      </a:lnTo>
                      <a:lnTo>
                        <a:pt x="91" y="13"/>
                      </a:lnTo>
                      <a:lnTo>
                        <a:pt x="89" y="25"/>
                      </a:lnTo>
                      <a:lnTo>
                        <a:pt x="91" y="21"/>
                      </a:lnTo>
                      <a:lnTo>
                        <a:pt x="96" y="32"/>
                      </a:lnTo>
                      <a:lnTo>
                        <a:pt x="91" y="44"/>
                      </a:lnTo>
                      <a:lnTo>
                        <a:pt x="85" y="55"/>
                      </a:lnTo>
                      <a:lnTo>
                        <a:pt x="89" y="50"/>
                      </a:lnTo>
                      <a:lnTo>
                        <a:pt x="96" y="46"/>
                      </a:lnTo>
                      <a:lnTo>
                        <a:pt x="100" y="32"/>
                      </a:lnTo>
                      <a:lnTo>
                        <a:pt x="108" y="29"/>
                      </a:lnTo>
                      <a:lnTo>
                        <a:pt x="106" y="19"/>
                      </a:lnTo>
                      <a:lnTo>
                        <a:pt x="112" y="11"/>
                      </a:lnTo>
                      <a:lnTo>
                        <a:pt x="121" y="13"/>
                      </a:lnTo>
                      <a:lnTo>
                        <a:pt x="129" y="25"/>
                      </a:lnTo>
                      <a:lnTo>
                        <a:pt x="133" y="38"/>
                      </a:lnTo>
                      <a:lnTo>
                        <a:pt x="125" y="48"/>
                      </a:lnTo>
                      <a:lnTo>
                        <a:pt x="121" y="55"/>
                      </a:lnTo>
                      <a:lnTo>
                        <a:pt x="112" y="59"/>
                      </a:lnTo>
                      <a:lnTo>
                        <a:pt x="104" y="65"/>
                      </a:lnTo>
                      <a:lnTo>
                        <a:pt x="100" y="75"/>
                      </a:lnTo>
                      <a:lnTo>
                        <a:pt x="96" y="69"/>
                      </a:lnTo>
                      <a:lnTo>
                        <a:pt x="95" y="71"/>
                      </a:lnTo>
                      <a:lnTo>
                        <a:pt x="89" y="73"/>
                      </a:lnTo>
                      <a:lnTo>
                        <a:pt x="83" y="84"/>
                      </a:lnTo>
                      <a:lnTo>
                        <a:pt x="83" y="88"/>
                      </a:lnTo>
                      <a:lnTo>
                        <a:pt x="79" y="94"/>
                      </a:lnTo>
                      <a:lnTo>
                        <a:pt x="73" y="86"/>
                      </a:lnTo>
                      <a:lnTo>
                        <a:pt x="70" y="75"/>
                      </a:lnTo>
                      <a:lnTo>
                        <a:pt x="73" y="71"/>
                      </a:lnTo>
                      <a:lnTo>
                        <a:pt x="64" y="86"/>
                      </a:lnTo>
                      <a:lnTo>
                        <a:pt x="52" y="98"/>
                      </a:lnTo>
                      <a:lnTo>
                        <a:pt x="43" y="105"/>
                      </a:lnTo>
                      <a:lnTo>
                        <a:pt x="31" y="113"/>
                      </a:lnTo>
                      <a:lnTo>
                        <a:pt x="31" y="105"/>
                      </a:lnTo>
                      <a:lnTo>
                        <a:pt x="35" y="101"/>
                      </a:lnTo>
                      <a:lnTo>
                        <a:pt x="27" y="100"/>
                      </a:lnTo>
                      <a:lnTo>
                        <a:pt x="22" y="109"/>
                      </a:lnTo>
                      <a:lnTo>
                        <a:pt x="10" y="113"/>
                      </a:lnTo>
                      <a:lnTo>
                        <a:pt x="0" y="115"/>
                      </a:lnTo>
                      <a:lnTo>
                        <a:pt x="0" y="113"/>
                      </a:lnTo>
                      <a:lnTo>
                        <a:pt x="0" y="105"/>
                      </a:lnTo>
                      <a:lnTo>
                        <a:pt x="0" y="98"/>
                      </a:lnTo>
                      <a:lnTo>
                        <a:pt x="6" y="94"/>
                      </a:lnTo>
                      <a:lnTo>
                        <a:pt x="10" y="86"/>
                      </a:lnTo>
                      <a:lnTo>
                        <a:pt x="20" y="86"/>
                      </a:lnTo>
                      <a:lnTo>
                        <a:pt x="27" y="80"/>
                      </a:lnTo>
                      <a:lnTo>
                        <a:pt x="31" y="84"/>
                      </a:lnTo>
                      <a:lnTo>
                        <a:pt x="39" y="75"/>
                      </a:lnTo>
                      <a:lnTo>
                        <a:pt x="48" y="73"/>
                      </a:lnTo>
                      <a:lnTo>
                        <a:pt x="58" y="69"/>
                      </a:lnTo>
                      <a:lnTo>
                        <a:pt x="56" y="63"/>
                      </a:lnTo>
                      <a:lnTo>
                        <a:pt x="68" y="48"/>
                      </a:lnTo>
                      <a:lnTo>
                        <a:pt x="68" y="38"/>
                      </a:lnTo>
                      <a:lnTo>
                        <a:pt x="73" y="34"/>
                      </a:lnTo>
                      <a:lnTo>
                        <a:pt x="73" y="25"/>
                      </a:lnTo>
                      <a:lnTo>
                        <a:pt x="73" y="17"/>
                      </a:lnTo>
                      <a:lnTo>
                        <a:pt x="75" y="11"/>
                      </a:lnTo>
                      <a:lnTo>
                        <a:pt x="75" y="4"/>
                      </a:lnTo>
                      <a:lnTo>
                        <a:pt x="79" y="2"/>
                      </a:lnTo>
                      <a:close/>
                    </a:path>
                  </a:pathLst>
                </a:custGeom>
                <a:solidFill>
                  <a:srgbClr val="1D527F"/>
                </a:solidFill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</p:grpSp>
          <p:grpSp>
            <p:nvGrpSpPr>
              <p:cNvPr id="108" name="Group 227">
                <a:extLst>
                  <a:ext uri="{FF2B5EF4-FFF2-40B4-BE49-F238E27FC236}">
                    <a16:creationId xmlns:a16="http://schemas.microsoft.com/office/drawing/2014/main" id="{E3AE2718-481A-4095-8096-D2CCC6082871}"/>
                  </a:ext>
                </a:extLst>
              </p:cNvPr>
              <p:cNvGrpSpPr/>
              <p:nvPr/>
            </p:nvGrpSpPr>
            <p:grpSpPr>
              <a:xfrm>
                <a:off x="6785195" y="1920947"/>
                <a:ext cx="590219" cy="358460"/>
                <a:chOff x="6785195" y="1920947"/>
                <a:chExt cx="590219" cy="358460"/>
              </a:xfrm>
              <a:solidFill>
                <a:srgbClr val="512D6D"/>
              </a:solidFill>
            </p:grpSpPr>
            <p:sp>
              <p:nvSpPr>
                <p:cNvPr id="114" name="Freeform 89">
                  <a:extLst>
                    <a:ext uri="{FF2B5EF4-FFF2-40B4-BE49-F238E27FC236}">
                      <a16:creationId xmlns:a16="http://schemas.microsoft.com/office/drawing/2014/main" id="{CD737305-BB49-46D6-B8FC-CAA4F9C154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20245" y="1920947"/>
                  <a:ext cx="455169" cy="358460"/>
                </a:xfrm>
                <a:custGeom>
                  <a:avLst/>
                  <a:gdLst>
                    <a:gd name="T0" fmla="*/ 2147483647 w 378"/>
                    <a:gd name="T1" fmla="*/ 2147483647 h 329"/>
                    <a:gd name="T2" fmla="*/ 2147483647 w 378"/>
                    <a:gd name="T3" fmla="*/ 2147483647 h 329"/>
                    <a:gd name="T4" fmla="*/ 2147483647 w 378"/>
                    <a:gd name="T5" fmla="*/ 2147483647 h 329"/>
                    <a:gd name="T6" fmla="*/ 2147483647 w 378"/>
                    <a:gd name="T7" fmla="*/ 2147483647 h 329"/>
                    <a:gd name="T8" fmla="*/ 2147483647 w 378"/>
                    <a:gd name="T9" fmla="*/ 2147483647 h 329"/>
                    <a:gd name="T10" fmla="*/ 2147483647 w 378"/>
                    <a:gd name="T11" fmla="*/ 2147483647 h 329"/>
                    <a:gd name="T12" fmla="*/ 2147483647 w 378"/>
                    <a:gd name="T13" fmla="*/ 2147483647 h 329"/>
                    <a:gd name="T14" fmla="*/ 2147483647 w 378"/>
                    <a:gd name="T15" fmla="*/ 2147483647 h 329"/>
                    <a:gd name="T16" fmla="*/ 2147483647 w 378"/>
                    <a:gd name="T17" fmla="*/ 2147483647 h 329"/>
                    <a:gd name="T18" fmla="*/ 2147483647 w 378"/>
                    <a:gd name="T19" fmla="*/ 2147483647 h 329"/>
                    <a:gd name="T20" fmla="*/ 2147483647 w 378"/>
                    <a:gd name="T21" fmla="*/ 2147483647 h 329"/>
                    <a:gd name="T22" fmla="*/ 2147483647 w 378"/>
                    <a:gd name="T23" fmla="*/ 2147483647 h 329"/>
                    <a:gd name="T24" fmla="*/ 2147483647 w 378"/>
                    <a:gd name="T25" fmla="*/ 2147483647 h 329"/>
                    <a:gd name="T26" fmla="*/ 2147483647 w 378"/>
                    <a:gd name="T27" fmla="*/ 2147483647 h 329"/>
                    <a:gd name="T28" fmla="*/ 2147483647 w 378"/>
                    <a:gd name="T29" fmla="*/ 2147483647 h 329"/>
                    <a:gd name="T30" fmla="*/ 2147483647 w 378"/>
                    <a:gd name="T31" fmla="*/ 2147483647 h 329"/>
                    <a:gd name="T32" fmla="*/ 2147483647 w 378"/>
                    <a:gd name="T33" fmla="*/ 2147483647 h 329"/>
                    <a:gd name="T34" fmla="*/ 2147483647 w 378"/>
                    <a:gd name="T35" fmla="*/ 2147483647 h 329"/>
                    <a:gd name="T36" fmla="*/ 2147483647 w 378"/>
                    <a:gd name="T37" fmla="*/ 2147483647 h 329"/>
                    <a:gd name="T38" fmla="*/ 2147483647 w 378"/>
                    <a:gd name="T39" fmla="*/ 2147483647 h 329"/>
                    <a:gd name="T40" fmla="*/ 2147483647 w 378"/>
                    <a:gd name="T41" fmla="*/ 2147483647 h 329"/>
                    <a:gd name="T42" fmla="*/ 2147483647 w 378"/>
                    <a:gd name="T43" fmla="*/ 2147483647 h 329"/>
                    <a:gd name="T44" fmla="*/ 2147483647 w 378"/>
                    <a:gd name="T45" fmla="*/ 2147483647 h 329"/>
                    <a:gd name="T46" fmla="*/ 2147483647 w 378"/>
                    <a:gd name="T47" fmla="*/ 2147483647 h 329"/>
                    <a:gd name="T48" fmla="*/ 2147483647 w 378"/>
                    <a:gd name="T49" fmla="*/ 2147483647 h 329"/>
                    <a:gd name="T50" fmla="*/ 0 w 378"/>
                    <a:gd name="T51" fmla="*/ 2147483647 h 329"/>
                    <a:gd name="T52" fmla="*/ 0 w 378"/>
                    <a:gd name="T53" fmla="*/ 2147483647 h 329"/>
                    <a:gd name="T54" fmla="*/ 2147483647 w 378"/>
                    <a:gd name="T55" fmla="*/ 2147483647 h 329"/>
                    <a:gd name="T56" fmla="*/ 2147483647 w 378"/>
                    <a:gd name="T57" fmla="*/ 2147483647 h 329"/>
                    <a:gd name="T58" fmla="*/ 2147483647 w 378"/>
                    <a:gd name="T59" fmla="*/ 2147483647 h 329"/>
                    <a:gd name="T60" fmla="*/ 2147483647 w 378"/>
                    <a:gd name="T61" fmla="*/ 2147483647 h 329"/>
                    <a:gd name="T62" fmla="*/ 2147483647 w 378"/>
                    <a:gd name="T63" fmla="*/ 2147483647 h 329"/>
                    <a:gd name="T64" fmla="*/ 2147483647 w 378"/>
                    <a:gd name="T65" fmla="*/ 2147483647 h 329"/>
                    <a:gd name="T66" fmla="*/ 2147483647 w 378"/>
                    <a:gd name="T67" fmla="*/ 2147483647 h 329"/>
                    <a:gd name="T68" fmla="*/ 2147483647 w 378"/>
                    <a:gd name="T69" fmla="*/ 2147483647 h 329"/>
                    <a:gd name="T70" fmla="*/ 2147483647 w 378"/>
                    <a:gd name="T71" fmla="*/ 2147483647 h 329"/>
                    <a:gd name="T72" fmla="*/ 2147483647 w 378"/>
                    <a:gd name="T73" fmla="*/ 2147483647 h 329"/>
                    <a:gd name="T74" fmla="*/ 2147483647 w 378"/>
                    <a:gd name="T75" fmla="*/ 2147483647 h 329"/>
                    <a:gd name="T76" fmla="*/ 2147483647 w 378"/>
                    <a:gd name="T77" fmla="*/ 2147483647 h 329"/>
                    <a:gd name="T78" fmla="*/ 2147483647 w 378"/>
                    <a:gd name="T79" fmla="*/ 2147483647 h 329"/>
                    <a:gd name="T80" fmla="*/ 2147483647 w 378"/>
                    <a:gd name="T81" fmla="*/ 2147483647 h 329"/>
                    <a:gd name="T82" fmla="*/ 2147483647 w 378"/>
                    <a:gd name="T83" fmla="*/ 2147483647 h 329"/>
                    <a:gd name="T84" fmla="*/ 2147483647 w 378"/>
                    <a:gd name="T85" fmla="*/ 2147483647 h 329"/>
                    <a:gd name="T86" fmla="*/ 2147483647 w 378"/>
                    <a:gd name="T87" fmla="*/ 0 h 329"/>
                    <a:gd name="T88" fmla="*/ 2147483647 w 378"/>
                    <a:gd name="T89" fmla="*/ 2147483647 h 329"/>
                    <a:gd name="T90" fmla="*/ 2147483647 w 378"/>
                    <a:gd name="T91" fmla="*/ 2147483647 h 329"/>
                    <a:gd name="T92" fmla="*/ 2147483647 w 378"/>
                    <a:gd name="T93" fmla="*/ 2147483647 h 329"/>
                    <a:gd name="T94" fmla="*/ 2147483647 w 378"/>
                    <a:gd name="T95" fmla="*/ 2147483647 h 329"/>
                    <a:gd name="T96" fmla="*/ 2147483647 w 378"/>
                    <a:gd name="T97" fmla="*/ 2147483647 h 329"/>
                    <a:gd name="T98" fmla="*/ 2147483647 w 378"/>
                    <a:gd name="T99" fmla="*/ 2147483647 h 329"/>
                    <a:gd name="T100" fmla="*/ 2147483647 w 378"/>
                    <a:gd name="T101" fmla="*/ 2147483647 h 329"/>
                    <a:gd name="T102" fmla="*/ 2147483647 w 378"/>
                    <a:gd name="T103" fmla="*/ 2147483647 h 32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78"/>
                    <a:gd name="T157" fmla="*/ 0 h 329"/>
                    <a:gd name="T158" fmla="*/ 378 w 378"/>
                    <a:gd name="T159" fmla="*/ 329 h 32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78" h="329">
                      <a:moveTo>
                        <a:pt x="357" y="302"/>
                      </a:moveTo>
                      <a:lnTo>
                        <a:pt x="361" y="315"/>
                      </a:lnTo>
                      <a:lnTo>
                        <a:pt x="357" y="315"/>
                      </a:lnTo>
                      <a:lnTo>
                        <a:pt x="347" y="313"/>
                      </a:lnTo>
                      <a:lnTo>
                        <a:pt x="334" y="309"/>
                      </a:lnTo>
                      <a:lnTo>
                        <a:pt x="324" y="315"/>
                      </a:lnTo>
                      <a:lnTo>
                        <a:pt x="313" y="317"/>
                      </a:lnTo>
                      <a:lnTo>
                        <a:pt x="301" y="325"/>
                      </a:lnTo>
                      <a:lnTo>
                        <a:pt x="290" y="329"/>
                      </a:lnTo>
                      <a:lnTo>
                        <a:pt x="255" y="302"/>
                      </a:lnTo>
                      <a:lnTo>
                        <a:pt x="253" y="298"/>
                      </a:lnTo>
                      <a:lnTo>
                        <a:pt x="245" y="292"/>
                      </a:lnTo>
                      <a:lnTo>
                        <a:pt x="236" y="288"/>
                      </a:lnTo>
                      <a:lnTo>
                        <a:pt x="220" y="288"/>
                      </a:lnTo>
                      <a:lnTo>
                        <a:pt x="213" y="279"/>
                      </a:lnTo>
                      <a:lnTo>
                        <a:pt x="201" y="273"/>
                      </a:lnTo>
                      <a:lnTo>
                        <a:pt x="186" y="273"/>
                      </a:lnTo>
                      <a:lnTo>
                        <a:pt x="176" y="271"/>
                      </a:lnTo>
                      <a:lnTo>
                        <a:pt x="161" y="277"/>
                      </a:lnTo>
                      <a:lnTo>
                        <a:pt x="153" y="279"/>
                      </a:lnTo>
                      <a:lnTo>
                        <a:pt x="140" y="284"/>
                      </a:lnTo>
                      <a:lnTo>
                        <a:pt x="128" y="292"/>
                      </a:lnTo>
                      <a:lnTo>
                        <a:pt x="121" y="298"/>
                      </a:lnTo>
                      <a:lnTo>
                        <a:pt x="100" y="306"/>
                      </a:lnTo>
                      <a:lnTo>
                        <a:pt x="96" y="306"/>
                      </a:lnTo>
                      <a:lnTo>
                        <a:pt x="94" y="292"/>
                      </a:lnTo>
                      <a:lnTo>
                        <a:pt x="96" y="271"/>
                      </a:lnTo>
                      <a:lnTo>
                        <a:pt x="96" y="256"/>
                      </a:lnTo>
                      <a:lnTo>
                        <a:pt x="96" y="236"/>
                      </a:lnTo>
                      <a:lnTo>
                        <a:pt x="100" y="219"/>
                      </a:lnTo>
                      <a:lnTo>
                        <a:pt x="96" y="213"/>
                      </a:lnTo>
                      <a:lnTo>
                        <a:pt x="84" y="210"/>
                      </a:lnTo>
                      <a:lnTo>
                        <a:pt x="75" y="213"/>
                      </a:lnTo>
                      <a:lnTo>
                        <a:pt x="73" y="221"/>
                      </a:lnTo>
                      <a:lnTo>
                        <a:pt x="63" y="233"/>
                      </a:lnTo>
                      <a:lnTo>
                        <a:pt x="52" y="219"/>
                      </a:lnTo>
                      <a:lnTo>
                        <a:pt x="44" y="221"/>
                      </a:lnTo>
                      <a:lnTo>
                        <a:pt x="32" y="219"/>
                      </a:lnTo>
                      <a:lnTo>
                        <a:pt x="25" y="204"/>
                      </a:lnTo>
                      <a:lnTo>
                        <a:pt x="13" y="194"/>
                      </a:lnTo>
                      <a:lnTo>
                        <a:pt x="9" y="179"/>
                      </a:lnTo>
                      <a:lnTo>
                        <a:pt x="13" y="162"/>
                      </a:lnTo>
                      <a:lnTo>
                        <a:pt x="17" y="162"/>
                      </a:lnTo>
                      <a:lnTo>
                        <a:pt x="28" y="162"/>
                      </a:lnTo>
                      <a:lnTo>
                        <a:pt x="27" y="156"/>
                      </a:lnTo>
                      <a:lnTo>
                        <a:pt x="5" y="156"/>
                      </a:lnTo>
                      <a:lnTo>
                        <a:pt x="5" y="150"/>
                      </a:lnTo>
                      <a:lnTo>
                        <a:pt x="5" y="137"/>
                      </a:lnTo>
                      <a:lnTo>
                        <a:pt x="9" y="133"/>
                      </a:lnTo>
                      <a:lnTo>
                        <a:pt x="5" y="125"/>
                      </a:lnTo>
                      <a:lnTo>
                        <a:pt x="0" y="125"/>
                      </a:lnTo>
                      <a:lnTo>
                        <a:pt x="0" y="115"/>
                      </a:lnTo>
                      <a:lnTo>
                        <a:pt x="0" y="106"/>
                      </a:lnTo>
                      <a:lnTo>
                        <a:pt x="0" y="94"/>
                      </a:lnTo>
                      <a:lnTo>
                        <a:pt x="5" y="89"/>
                      </a:lnTo>
                      <a:lnTo>
                        <a:pt x="21" y="85"/>
                      </a:lnTo>
                      <a:lnTo>
                        <a:pt x="32" y="77"/>
                      </a:lnTo>
                      <a:lnTo>
                        <a:pt x="42" y="75"/>
                      </a:lnTo>
                      <a:lnTo>
                        <a:pt x="42" y="66"/>
                      </a:lnTo>
                      <a:lnTo>
                        <a:pt x="48" y="60"/>
                      </a:lnTo>
                      <a:lnTo>
                        <a:pt x="59" y="56"/>
                      </a:lnTo>
                      <a:lnTo>
                        <a:pt x="67" y="44"/>
                      </a:lnTo>
                      <a:lnTo>
                        <a:pt x="96" y="42"/>
                      </a:lnTo>
                      <a:lnTo>
                        <a:pt x="96" y="29"/>
                      </a:lnTo>
                      <a:lnTo>
                        <a:pt x="101" y="31"/>
                      </a:lnTo>
                      <a:lnTo>
                        <a:pt x="111" y="35"/>
                      </a:lnTo>
                      <a:lnTo>
                        <a:pt x="126" y="29"/>
                      </a:lnTo>
                      <a:lnTo>
                        <a:pt x="140" y="25"/>
                      </a:lnTo>
                      <a:lnTo>
                        <a:pt x="144" y="21"/>
                      </a:lnTo>
                      <a:lnTo>
                        <a:pt x="142" y="16"/>
                      </a:lnTo>
                      <a:lnTo>
                        <a:pt x="149" y="12"/>
                      </a:lnTo>
                      <a:lnTo>
                        <a:pt x="155" y="16"/>
                      </a:lnTo>
                      <a:lnTo>
                        <a:pt x="155" y="12"/>
                      </a:lnTo>
                      <a:lnTo>
                        <a:pt x="157" y="4"/>
                      </a:lnTo>
                      <a:lnTo>
                        <a:pt x="171" y="16"/>
                      </a:lnTo>
                      <a:lnTo>
                        <a:pt x="172" y="8"/>
                      </a:lnTo>
                      <a:lnTo>
                        <a:pt x="180" y="8"/>
                      </a:lnTo>
                      <a:lnTo>
                        <a:pt x="180" y="6"/>
                      </a:lnTo>
                      <a:lnTo>
                        <a:pt x="190" y="6"/>
                      </a:lnTo>
                      <a:lnTo>
                        <a:pt x="209" y="12"/>
                      </a:lnTo>
                      <a:lnTo>
                        <a:pt x="226" y="12"/>
                      </a:lnTo>
                      <a:lnTo>
                        <a:pt x="238" y="12"/>
                      </a:lnTo>
                      <a:lnTo>
                        <a:pt x="245" y="19"/>
                      </a:lnTo>
                      <a:lnTo>
                        <a:pt x="263" y="21"/>
                      </a:lnTo>
                      <a:lnTo>
                        <a:pt x="303" y="16"/>
                      </a:lnTo>
                      <a:lnTo>
                        <a:pt x="324" y="12"/>
                      </a:lnTo>
                      <a:lnTo>
                        <a:pt x="338" y="0"/>
                      </a:lnTo>
                      <a:lnTo>
                        <a:pt x="341" y="0"/>
                      </a:lnTo>
                      <a:lnTo>
                        <a:pt x="357" y="16"/>
                      </a:lnTo>
                      <a:lnTo>
                        <a:pt x="368" y="25"/>
                      </a:lnTo>
                      <a:lnTo>
                        <a:pt x="372" y="44"/>
                      </a:lnTo>
                      <a:lnTo>
                        <a:pt x="349" y="85"/>
                      </a:lnTo>
                      <a:lnTo>
                        <a:pt x="341" y="94"/>
                      </a:lnTo>
                      <a:lnTo>
                        <a:pt x="297" y="112"/>
                      </a:lnTo>
                      <a:lnTo>
                        <a:pt x="290" y="121"/>
                      </a:lnTo>
                      <a:lnTo>
                        <a:pt x="290" y="133"/>
                      </a:lnTo>
                      <a:lnTo>
                        <a:pt x="315" y="162"/>
                      </a:lnTo>
                      <a:lnTo>
                        <a:pt x="324" y="194"/>
                      </a:lnTo>
                      <a:lnTo>
                        <a:pt x="338" y="196"/>
                      </a:lnTo>
                      <a:lnTo>
                        <a:pt x="343" y="219"/>
                      </a:lnTo>
                      <a:lnTo>
                        <a:pt x="372" y="242"/>
                      </a:lnTo>
                      <a:lnTo>
                        <a:pt x="374" y="254"/>
                      </a:lnTo>
                      <a:lnTo>
                        <a:pt x="378" y="263"/>
                      </a:lnTo>
                      <a:lnTo>
                        <a:pt x="368" y="269"/>
                      </a:lnTo>
                      <a:lnTo>
                        <a:pt x="357" y="302"/>
                      </a:lnTo>
                      <a:close/>
                    </a:path>
                  </a:pathLst>
                </a:custGeom>
                <a:solidFill>
                  <a:srgbClr val="1D527F"/>
                </a:solidFill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15" name="Freeform 260">
                  <a:extLst>
                    <a:ext uri="{FF2B5EF4-FFF2-40B4-BE49-F238E27FC236}">
                      <a16:creationId xmlns:a16="http://schemas.microsoft.com/office/drawing/2014/main" id="{98A39B3C-A683-4774-B4DF-FE95D3CB21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85195" y="2130987"/>
                  <a:ext cx="121711" cy="116708"/>
                </a:xfrm>
                <a:custGeom>
                  <a:avLst/>
                  <a:gdLst>
                    <a:gd name="T0" fmla="*/ 2147483647 w 106"/>
                    <a:gd name="T1" fmla="*/ 0 h 110"/>
                    <a:gd name="T2" fmla="*/ 2147483647 w 106"/>
                    <a:gd name="T3" fmla="*/ 0 h 110"/>
                    <a:gd name="T4" fmla="*/ 2147483647 w 106"/>
                    <a:gd name="T5" fmla="*/ 2147483647 h 110"/>
                    <a:gd name="T6" fmla="*/ 2147483647 w 106"/>
                    <a:gd name="T7" fmla="*/ 2147483647 h 110"/>
                    <a:gd name="T8" fmla="*/ 2147483647 w 106"/>
                    <a:gd name="T9" fmla="*/ 2147483647 h 110"/>
                    <a:gd name="T10" fmla="*/ 2147483647 w 106"/>
                    <a:gd name="T11" fmla="*/ 2147483647 h 110"/>
                    <a:gd name="T12" fmla="*/ 2147483647 w 106"/>
                    <a:gd name="T13" fmla="*/ 2147483647 h 110"/>
                    <a:gd name="T14" fmla="*/ 0 w 106"/>
                    <a:gd name="T15" fmla="*/ 2147483647 h 110"/>
                    <a:gd name="T16" fmla="*/ 2147483647 w 106"/>
                    <a:gd name="T17" fmla="*/ 2147483647 h 110"/>
                    <a:gd name="T18" fmla="*/ 2147483647 w 106"/>
                    <a:gd name="T19" fmla="*/ 2147483647 h 110"/>
                    <a:gd name="T20" fmla="*/ 2147483647 w 106"/>
                    <a:gd name="T21" fmla="*/ 2147483647 h 110"/>
                    <a:gd name="T22" fmla="*/ 2147483647 w 106"/>
                    <a:gd name="T23" fmla="*/ 2147483647 h 110"/>
                    <a:gd name="T24" fmla="*/ 2147483647 w 106"/>
                    <a:gd name="T25" fmla="*/ 2147483647 h 110"/>
                    <a:gd name="T26" fmla="*/ 2147483647 w 106"/>
                    <a:gd name="T27" fmla="*/ 2147483647 h 110"/>
                    <a:gd name="T28" fmla="*/ 2147483647 w 106"/>
                    <a:gd name="T29" fmla="*/ 2147483647 h 110"/>
                    <a:gd name="T30" fmla="*/ 2147483647 w 106"/>
                    <a:gd name="T31" fmla="*/ 2147483647 h 110"/>
                    <a:gd name="T32" fmla="*/ 2147483647 w 106"/>
                    <a:gd name="T33" fmla="*/ 2147483647 h 110"/>
                    <a:gd name="T34" fmla="*/ 2147483647 w 106"/>
                    <a:gd name="T35" fmla="*/ 2147483647 h 110"/>
                    <a:gd name="T36" fmla="*/ 2147483647 w 106"/>
                    <a:gd name="T37" fmla="*/ 2147483647 h 110"/>
                    <a:gd name="T38" fmla="*/ 2147483647 w 106"/>
                    <a:gd name="T39" fmla="*/ 2147483647 h 110"/>
                    <a:gd name="T40" fmla="*/ 2147483647 w 106"/>
                    <a:gd name="T41" fmla="*/ 2147483647 h 110"/>
                    <a:gd name="T42" fmla="*/ 2147483647 w 106"/>
                    <a:gd name="T43" fmla="*/ 2147483647 h 110"/>
                    <a:gd name="T44" fmla="*/ 2147483647 w 106"/>
                    <a:gd name="T45" fmla="*/ 2147483647 h 110"/>
                    <a:gd name="T46" fmla="*/ 2147483647 w 106"/>
                    <a:gd name="T47" fmla="*/ 2147483647 h 110"/>
                    <a:gd name="T48" fmla="*/ 2147483647 w 106"/>
                    <a:gd name="T49" fmla="*/ 2147483647 h 110"/>
                    <a:gd name="T50" fmla="*/ 2147483647 w 106"/>
                    <a:gd name="T51" fmla="*/ 2147483647 h 110"/>
                    <a:gd name="T52" fmla="*/ 2147483647 w 106"/>
                    <a:gd name="T53" fmla="*/ 2147483647 h 110"/>
                    <a:gd name="T54" fmla="*/ 2147483647 w 106"/>
                    <a:gd name="T55" fmla="*/ 2147483647 h 110"/>
                    <a:gd name="T56" fmla="*/ 2147483647 w 106"/>
                    <a:gd name="T57" fmla="*/ 2147483647 h 110"/>
                    <a:gd name="T58" fmla="*/ 2147483647 w 106"/>
                    <a:gd name="T59" fmla="*/ 2147483647 h 110"/>
                    <a:gd name="T60" fmla="*/ 2147483647 w 106"/>
                    <a:gd name="T61" fmla="*/ 2147483647 h 110"/>
                    <a:gd name="T62" fmla="*/ 2147483647 w 106"/>
                    <a:gd name="T63" fmla="*/ 2147483647 h 110"/>
                    <a:gd name="T64" fmla="*/ 2147483647 w 106"/>
                    <a:gd name="T65" fmla="*/ 2147483647 h 110"/>
                    <a:gd name="T66" fmla="*/ 2147483647 w 106"/>
                    <a:gd name="T67" fmla="*/ 0 h 11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06"/>
                    <a:gd name="T103" fmla="*/ 0 h 110"/>
                    <a:gd name="T104" fmla="*/ 106 w 106"/>
                    <a:gd name="T105" fmla="*/ 110 h 11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06" h="110">
                      <a:moveTo>
                        <a:pt x="87" y="0"/>
                      </a:moveTo>
                      <a:lnTo>
                        <a:pt x="77" y="0"/>
                      </a:lnTo>
                      <a:lnTo>
                        <a:pt x="56" y="6"/>
                      </a:lnTo>
                      <a:lnTo>
                        <a:pt x="37" y="8"/>
                      </a:lnTo>
                      <a:lnTo>
                        <a:pt x="29" y="25"/>
                      </a:lnTo>
                      <a:lnTo>
                        <a:pt x="21" y="25"/>
                      </a:lnTo>
                      <a:lnTo>
                        <a:pt x="14" y="29"/>
                      </a:lnTo>
                      <a:lnTo>
                        <a:pt x="0" y="25"/>
                      </a:lnTo>
                      <a:lnTo>
                        <a:pt x="2" y="41"/>
                      </a:lnTo>
                      <a:lnTo>
                        <a:pt x="4" y="48"/>
                      </a:lnTo>
                      <a:lnTo>
                        <a:pt x="2" y="52"/>
                      </a:lnTo>
                      <a:lnTo>
                        <a:pt x="4" y="60"/>
                      </a:lnTo>
                      <a:lnTo>
                        <a:pt x="14" y="70"/>
                      </a:lnTo>
                      <a:lnTo>
                        <a:pt x="21" y="73"/>
                      </a:lnTo>
                      <a:lnTo>
                        <a:pt x="25" y="83"/>
                      </a:lnTo>
                      <a:lnTo>
                        <a:pt x="18" y="100"/>
                      </a:lnTo>
                      <a:lnTo>
                        <a:pt x="18" y="110"/>
                      </a:lnTo>
                      <a:lnTo>
                        <a:pt x="27" y="91"/>
                      </a:lnTo>
                      <a:lnTo>
                        <a:pt x="37" y="73"/>
                      </a:lnTo>
                      <a:lnTo>
                        <a:pt x="37" y="60"/>
                      </a:lnTo>
                      <a:lnTo>
                        <a:pt x="41" y="54"/>
                      </a:lnTo>
                      <a:lnTo>
                        <a:pt x="46" y="58"/>
                      </a:lnTo>
                      <a:lnTo>
                        <a:pt x="56" y="60"/>
                      </a:lnTo>
                      <a:lnTo>
                        <a:pt x="64" y="60"/>
                      </a:lnTo>
                      <a:lnTo>
                        <a:pt x="71" y="54"/>
                      </a:lnTo>
                      <a:lnTo>
                        <a:pt x="73" y="45"/>
                      </a:lnTo>
                      <a:lnTo>
                        <a:pt x="89" y="33"/>
                      </a:lnTo>
                      <a:lnTo>
                        <a:pt x="94" y="25"/>
                      </a:lnTo>
                      <a:lnTo>
                        <a:pt x="106" y="22"/>
                      </a:lnTo>
                      <a:lnTo>
                        <a:pt x="104" y="16"/>
                      </a:lnTo>
                      <a:lnTo>
                        <a:pt x="96" y="10"/>
                      </a:lnTo>
                      <a:lnTo>
                        <a:pt x="91" y="6"/>
                      </a:lnTo>
                      <a:lnTo>
                        <a:pt x="87" y="4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1D527F"/>
                </a:solidFill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  <p:sp>
              <p:nvSpPr>
                <p:cNvPr id="116" name="Freeform 261">
                  <a:extLst>
                    <a:ext uri="{FF2B5EF4-FFF2-40B4-BE49-F238E27FC236}">
                      <a16:creationId xmlns:a16="http://schemas.microsoft.com/office/drawing/2014/main" id="{4B717209-1557-4371-9445-1C8BA71DE0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0197" y="2054293"/>
                  <a:ext cx="88366" cy="63356"/>
                </a:xfrm>
                <a:custGeom>
                  <a:avLst/>
                  <a:gdLst>
                    <a:gd name="T0" fmla="*/ 2147483647 w 73"/>
                    <a:gd name="T1" fmla="*/ 2147483647 h 58"/>
                    <a:gd name="T2" fmla="*/ 2147483647 w 73"/>
                    <a:gd name="T3" fmla="*/ 2147483647 h 58"/>
                    <a:gd name="T4" fmla="*/ 2147483647 w 73"/>
                    <a:gd name="T5" fmla="*/ 2147483647 h 58"/>
                    <a:gd name="T6" fmla="*/ 2147483647 w 73"/>
                    <a:gd name="T7" fmla="*/ 2147483647 h 58"/>
                    <a:gd name="T8" fmla="*/ 2147483647 w 73"/>
                    <a:gd name="T9" fmla="*/ 2147483647 h 58"/>
                    <a:gd name="T10" fmla="*/ 0 w 73"/>
                    <a:gd name="T11" fmla="*/ 2147483647 h 58"/>
                    <a:gd name="T12" fmla="*/ 2147483647 w 73"/>
                    <a:gd name="T13" fmla="*/ 2147483647 h 58"/>
                    <a:gd name="T14" fmla="*/ 2147483647 w 73"/>
                    <a:gd name="T15" fmla="*/ 2147483647 h 58"/>
                    <a:gd name="T16" fmla="*/ 2147483647 w 73"/>
                    <a:gd name="T17" fmla="*/ 2147483647 h 58"/>
                    <a:gd name="T18" fmla="*/ 2147483647 w 73"/>
                    <a:gd name="T19" fmla="*/ 2147483647 h 58"/>
                    <a:gd name="T20" fmla="*/ 2147483647 w 73"/>
                    <a:gd name="T21" fmla="*/ 2147483647 h 58"/>
                    <a:gd name="T22" fmla="*/ 2147483647 w 73"/>
                    <a:gd name="T23" fmla="*/ 2147483647 h 58"/>
                    <a:gd name="T24" fmla="*/ 2147483647 w 73"/>
                    <a:gd name="T25" fmla="*/ 2147483647 h 58"/>
                    <a:gd name="T26" fmla="*/ 2147483647 w 73"/>
                    <a:gd name="T27" fmla="*/ 2147483647 h 58"/>
                    <a:gd name="T28" fmla="*/ 2147483647 w 73"/>
                    <a:gd name="T29" fmla="*/ 2147483647 h 58"/>
                    <a:gd name="T30" fmla="*/ 2147483647 w 73"/>
                    <a:gd name="T31" fmla="*/ 2147483647 h 58"/>
                    <a:gd name="T32" fmla="*/ 2147483647 w 73"/>
                    <a:gd name="T33" fmla="*/ 2147483647 h 58"/>
                    <a:gd name="T34" fmla="*/ 2147483647 w 73"/>
                    <a:gd name="T35" fmla="*/ 0 h 58"/>
                    <a:gd name="T36" fmla="*/ 2147483647 w 73"/>
                    <a:gd name="T37" fmla="*/ 0 h 58"/>
                    <a:gd name="T38" fmla="*/ 2147483647 w 73"/>
                    <a:gd name="T39" fmla="*/ 2147483647 h 58"/>
                    <a:gd name="T40" fmla="*/ 2147483647 w 73"/>
                    <a:gd name="T41" fmla="*/ 2147483647 h 5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3"/>
                    <a:gd name="T64" fmla="*/ 0 h 58"/>
                    <a:gd name="T65" fmla="*/ 73 w 73"/>
                    <a:gd name="T66" fmla="*/ 58 h 5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3" h="58">
                      <a:moveTo>
                        <a:pt x="31" y="12"/>
                      </a:moveTo>
                      <a:lnTo>
                        <a:pt x="29" y="21"/>
                      </a:lnTo>
                      <a:lnTo>
                        <a:pt x="23" y="23"/>
                      </a:lnTo>
                      <a:lnTo>
                        <a:pt x="15" y="23"/>
                      </a:lnTo>
                      <a:lnTo>
                        <a:pt x="6" y="25"/>
                      </a:lnTo>
                      <a:lnTo>
                        <a:pt x="0" y="33"/>
                      </a:lnTo>
                      <a:lnTo>
                        <a:pt x="6" y="35"/>
                      </a:lnTo>
                      <a:lnTo>
                        <a:pt x="19" y="35"/>
                      </a:lnTo>
                      <a:lnTo>
                        <a:pt x="25" y="44"/>
                      </a:lnTo>
                      <a:lnTo>
                        <a:pt x="31" y="58"/>
                      </a:lnTo>
                      <a:lnTo>
                        <a:pt x="40" y="56"/>
                      </a:lnTo>
                      <a:lnTo>
                        <a:pt x="50" y="41"/>
                      </a:lnTo>
                      <a:lnTo>
                        <a:pt x="60" y="35"/>
                      </a:lnTo>
                      <a:lnTo>
                        <a:pt x="73" y="29"/>
                      </a:lnTo>
                      <a:lnTo>
                        <a:pt x="71" y="16"/>
                      </a:lnTo>
                      <a:lnTo>
                        <a:pt x="62" y="12"/>
                      </a:lnTo>
                      <a:lnTo>
                        <a:pt x="56" y="8"/>
                      </a:lnTo>
                      <a:lnTo>
                        <a:pt x="44" y="0"/>
                      </a:lnTo>
                      <a:lnTo>
                        <a:pt x="40" y="0"/>
                      </a:lnTo>
                      <a:lnTo>
                        <a:pt x="35" y="8"/>
                      </a:lnTo>
                      <a:lnTo>
                        <a:pt x="31" y="12"/>
                      </a:lnTo>
                      <a:close/>
                    </a:path>
                  </a:pathLst>
                </a:custGeom>
                <a:solidFill>
                  <a:srgbClr val="1D527F"/>
                </a:solidFill>
                <a:ln w="3175">
                  <a:solidFill>
                    <a:srgbClr val="BFE2F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 dirty="0"/>
                </a:p>
              </p:txBody>
            </p:sp>
          </p:grpSp>
          <p:sp>
            <p:nvSpPr>
              <p:cNvPr id="109" name="Freeform 85">
                <a:extLst>
                  <a:ext uri="{FF2B5EF4-FFF2-40B4-BE49-F238E27FC236}">
                    <a16:creationId xmlns:a16="http://schemas.microsoft.com/office/drawing/2014/main" id="{9739A8AA-D5D9-45FE-A4B6-8548659CF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5675" y="2776538"/>
                <a:ext cx="1138238" cy="914400"/>
              </a:xfrm>
              <a:custGeom>
                <a:avLst/>
                <a:gdLst>
                  <a:gd name="T0" fmla="*/ 2147483647 w 947"/>
                  <a:gd name="T1" fmla="*/ 2147483647 h 844"/>
                  <a:gd name="T2" fmla="*/ 2147483647 w 947"/>
                  <a:gd name="T3" fmla="*/ 2147483647 h 844"/>
                  <a:gd name="T4" fmla="*/ 2147483647 w 947"/>
                  <a:gd name="T5" fmla="*/ 2147483647 h 844"/>
                  <a:gd name="T6" fmla="*/ 2147483647 w 947"/>
                  <a:gd name="T7" fmla="*/ 2147483647 h 844"/>
                  <a:gd name="T8" fmla="*/ 2147483647 w 947"/>
                  <a:gd name="T9" fmla="*/ 2147483647 h 844"/>
                  <a:gd name="T10" fmla="*/ 2147483647 w 947"/>
                  <a:gd name="T11" fmla="*/ 2147483647 h 844"/>
                  <a:gd name="T12" fmla="*/ 2147483647 w 947"/>
                  <a:gd name="T13" fmla="*/ 2147483647 h 844"/>
                  <a:gd name="T14" fmla="*/ 2147483647 w 947"/>
                  <a:gd name="T15" fmla="*/ 0 h 844"/>
                  <a:gd name="T16" fmla="*/ 2147483647 w 947"/>
                  <a:gd name="T17" fmla="*/ 2147483647 h 844"/>
                  <a:gd name="T18" fmla="*/ 2147483647 w 947"/>
                  <a:gd name="T19" fmla="*/ 2147483647 h 844"/>
                  <a:gd name="T20" fmla="*/ 2147483647 w 947"/>
                  <a:gd name="T21" fmla="*/ 2147483647 h 844"/>
                  <a:gd name="T22" fmla="*/ 2147483647 w 947"/>
                  <a:gd name="T23" fmla="*/ 2147483647 h 844"/>
                  <a:gd name="T24" fmla="*/ 2147483647 w 947"/>
                  <a:gd name="T25" fmla="*/ 2147483647 h 844"/>
                  <a:gd name="T26" fmla="*/ 2147483647 w 947"/>
                  <a:gd name="T27" fmla="*/ 2147483647 h 844"/>
                  <a:gd name="T28" fmla="*/ 2147483647 w 947"/>
                  <a:gd name="T29" fmla="*/ 2147483647 h 844"/>
                  <a:gd name="T30" fmla="*/ 2147483647 w 947"/>
                  <a:gd name="T31" fmla="*/ 2147483647 h 844"/>
                  <a:gd name="T32" fmla="*/ 2147483647 w 947"/>
                  <a:gd name="T33" fmla="*/ 2147483647 h 844"/>
                  <a:gd name="T34" fmla="*/ 2147483647 w 947"/>
                  <a:gd name="T35" fmla="*/ 2147483647 h 844"/>
                  <a:gd name="T36" fmla="*/ 2147483647 w 947"/>
                  <a:gd name="T37" fmla="*/ 2147483647 h 844"/>
                  <a:gd name="T38" fmla="*/ 2147483647 w 947"/>
                  <a:gd name="T39" fmla="*/ 2147483647 h 844"/>
                  <a:gd name="T40" fmla="*/ 2147483647 w 947"/>
                  <a:gd name="T41" fmla="*/ 2147483647 h 844"/>
                  <a:gd name="T42" fmla="*/ 2147483647 w 947"/>
                  <a:gd name="T43" fmla="*/ 2147483647 h 844"/>
                  <a:gd name="T44" fmla="*/ 2147483647 w 947"/>
                  <a:gd name="T45" fmla="*/ 2147483647 h 844"/>
                  <a:gd name="T46" fmla="*/ 2147483647 w 947"/>
                  <a:gd name="T47" fmla="*/ 2147483647 h 844"/>
                  <a:gd name="T48" fmla="*/ 2147483647 w 947"/>
                  <a:gd name="T49" fmla="*/ 2147483647 h 844"/>
                  <a:gd name="T50" fmla="*/ 2147483647 w 947"/>
                  <a:gd name="T51" fmla="*/ 2147483647 h 844"/>
                  <a:gd name="T52" fmla="*/ 2147483647 w 947"/>
                  <a:gd name="T53" fmla="*/ 2147483647 h 844"/>
                  <a:gd name="T54" fmla="*/ 2147483647 w 947"/>
                  <a:gd name="T55" fmla="*/ 2147483647 h 844"/>
                  <a:gd name="T56" fmla="*/ 2147483647 w 947"/>
                  <a:gd name="T57" fmla="*/ 2147483647 h 844"/>
                  <a:gd name="T58" fmla="*/ 2147483647 w 947"/>
                  <a:gd name="T59" fmla="*/ 2147483647 h 844"/>
                  <a:gd name="T60" fmla="*/ 2147483647 w 947"/>
                  <a:gd name="T61" fmla="*/ 2147483647 h 844"/>
                  <a:gd name="T62" fmla="*/ 2147483647 w 947"/>
                  <a:gd name="T63" fmla="*/ 2147483647 h 844"/>
                  <a:gd name="T64" fmla="*/ 2147483647 w 947"/>
                  <a:gd name="T65" fmla="*/ 2147483647 h 844"/>
                  <a:gd name="T66" fmla="*/ 2147483647 w 947"/>
                  <a:gd name="T67" fmla="*/ 2147483647 h 844"/>
                  <a:gd name="T68" fmla="*/ 2147483647 w 947"/>
                  <a:gd name="T69" fmla="*/ 2147483647 h 844"/>
                  <a:gd name="T70" fmla="*/ 2147483647 w 947"/>
                  <a:gd name="T71" fmla="*/ 2147483647 h 844"/>
                  <a:gd name="T72" fmla="*/ 2147483647 w 947"/>
                  <a:gd name="T73" fmla="*/ 2147483647 h 844"/>
                  <a:gd name="T74" fmla="*/ 2147483647 w 947"/>
                  <a:gd name="T75" fmla="*/ 2147483647 h 844"/>
                  <a:gd name="T76" fmla="*/ 2147483647 w 947"/>
                  <a:gd name="T77" fmla="*/ 2147483647 h 844"/>
                  <a:gd name="T78" fmla="*/ 2147483647 w 947"/>
                  <a:gd name="T79" fmla="*/ 2147483647 h 844"/>
                  <a:gd name="T80" fmla="*/ 2147483647 w 947"/>
                  <a:gd name="T81" fmla="*/ 2147483647 h 844"/>
                  <a:gd name="T82" fmla="*/ 2147483647 w 947"/>
                  <a:gd name="T83" fmla="*/ 2147483647 h 844"/>
                  <a:gd name="T84" fmla="*/ 2147483647 w 947"/>
                  <a:gd name="T85" fmla="*/ 2147483647 h 844"/>
                  <a:gd name="T86" fmla="*/ 2147483647 w 947"/>
                  <a:gd name="T87" fmla="*/ 2147483647 h 844"/>
                  <a:gd name="T88" fmla="*/ 2147483647 w 947"/>
                  <a:gd name="T89" fmla="*/ 2147483647 h 844"/>
                  <a:gd name="T90" fmla="*/ 2147483647 w 947"/>
                  <a:gd name="T91" fmla="*/ 2147483647 h 844"/>
                  <a:gd name="T92" fmla="*/ 2147483647 w 947"/>
                  <a:gd name="T93" fmla="*/ 2147483647 h 844"/>
                  <a:gd name="T94" fmla="*/ 2147483647 w 947"/>
                  <a:gd name="T95" fmla="*/ 2147483647 h 844"/>
                  <a:gd name="T96" fmla="*/ 2147483647 w 947"/>
                  <a:gd name="T97" fmla="*/ 2147483647 h 844"/>
                  <a:gd name="T98" fmla="*/ 2147483647 w 947"/>
                  <a:gd name="T99" fmla="*/ 2147483647 h 844"/>
                  <a:gd name="T100" fmla="*/ 2147483647 w 947"/>
                  <a:gd name="T101" fmla="*/ 2147483647 h 844"/>
                  <a:gd name="T102" fmla="*/ 2147483647 w 947"/>
                  <a:gd name="T103" fmla="*/ 2147483647 h 844"/>
                  <a:gd name="T104" fmla="*/ 2147483647 w 947"/>
                  <a:gd name="T105" fmla="*/ 2147483647 h 844"/>
                  <a:gd name="T106" fmla="*/ 2147483647 w 947"/>
                  <a:gd name="T107" fmla="*/ 2147483647 h 84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47"/>
                  <a:gd name="T163" fmla="*/ 0 h 844"/>
                  <a:gd name="T164" fmla="*/ 947 w 947"/>
                  <a:gd name="T165" fmla="*/ 844 h 84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47" h="844">
                    <a:moveTo>
                      <a:pt x="4" y="171"/>
                    </a:moveTo>
                    <a:lnTo>
                      <a:pt x="21" y="181"/>
                    </a:lnTo>
                    <a:lnTo>
                      <a:pt x="31" y="187"/>
                    </a:lnTo>
                    <a:lnTo>
                      <a:pt x="37" y="175"/>
                    </a:lnTo>
                    <a:lnTo>
                      <a:pt x="37" y="162"/>
                    </a:lnTo>
                    <a:lnTo>
                      <a:pt x="21" y="158"/>
                    </a:lnTo>
                    <a:lnTo>
                      <a:pt x="12" y="158"/>
                    </a:lnTo>
                    <a:lnTo>
                      <a:pt x="29" y="146"/>
                    </a:lnTo>
                    <a:lnTo>
                      <a:pt x="40" y="143"/>
                    </a:lnTo>
                    <a:lnTo>
                      <a:pt x="46" y="146"/>
                    </a:lnTo>
                    <a:lnTo>
                      <a:pt x="64" y="127"/>
                    </a:lnTo>
                    <a:lnTo>
                      <a:pt x="85" y="114"/>
                    </a:lnTo>
                    <a:lnTo>
                      <a:pt x="115" y="108"/>
                    </a:lnTo>
                    <a:lnTo>
                      <a:pt x="165" y="95"/>
                    </a:lnTo>
                    <a:lnTo>
                      <a:pt x="184" y="77"/>
                    </a:lnTo>
                    <a:lnTo>
                      <a:pt x="200" y="60"/>
                    </a:lnTo>
                    <a:lnTo>
                      <a:pt x="217" y="47"/>
                    </a:lnTo>
                    <a:lnTo>
                      <a:pt x="240" y="41"/>
                    </a:lnTo>
                    <a:lnTo>
                      <a:pt x="257" y="25"/>
                    </a:lnTo>
                    <a:lnTo>
                      <a:pt x="275" y="18"/>
                    </a:lnTo>
                    <a:lnTo>
                      <a:pt x="302" y="14"/>
                    </a:lnTo>
                    <a:lnTo>
                      <a:pt x="321" y="6"/>
                    </a:lnTo>
                    <a:lnTo>
                      <a:pt x="342" y="0"/>
                    </a:lnTo>
                    <a:lnTo>
                      <a:pt x="365" y="0"/>
                    </a:lnTo>
                    <a:lnTo>
                      <a:pt x="382" y="6"/>
                    </a:lnTo>
                    <a:lnTo>
                      <a:pt x="394" y="10"/>
                    </a:lnTo>
                    <a:lnTo>
                      <a:pt x="409" y="22"/>
                    </a:lnTo>
                    <a:lnTo>
                      <a:pt x="405" y="35"/>
                    </a:lnTo>
                    <a:lnTo>
                      <a:pt x="394" y="25"/>
                    </a:lnTo>
                    <a:lnTo>
                      <a:pt x="386" y="22"/>
                    </a:lnTo>
                    <a:lnTo>
                      <a:pt x="377" y="16"/>
                    </a:lnTo>
                    <a:lnTo>
                      <a:pt x="378" y="25"/>
                    </a:lnTo>
                    <a:lnTo>
                      <a:pt x="388" y="47"/>
                    </a:lnTo>
                    <a:lnTo>
                      <a:pt x="394" y="66"/>
                    </a:lnTo>
                    <a:lnTo>
                      <a:pt x="403" y="77"/>
                    </a:lnTo>
                    <a:lnTo>
                      <a:pt x="413" y="83"/>
                    </a:lnTo>
                    <a:lnTo>
                      <a:pt x="417" y="77"/>
                    </a:lnTo>
                    <a:lnTo>
                      <a:pt x="421" y="70"/>
                    </a:lnTo>
                    <a:lnTo>
                      <a:pt x="446" y="68"/>
                    </a:lnTo>
                    <a:lnTo>
                      <a:pt x="465" y="62"/>
                    </a:lnTo>
                    <a:lnTo>
                      <a:pt x="482" y="52"/>
                    </a:lnTo>
                    <a:lnTo>
                      <a:pt x="505" y="60"/>
                    </a:lnTo>
                    <a:lnTo>
                      <a:pt x="530" y="60"/>
                    </a:lnTo>
                    <a:lnTo>
                      <a:pt x="555" y="66"/>
                    </a:lnTo>
                    <a:lnTo>
                      <a:pt x="578" y="66"/>
                    </a:lnTo>
                    <a:lnTo>
                      <a:pt x="609" y="68"/>
                    </a:lnTo>
                    <a:lnTo>
                      <a:pt x="638" y="66"/>
                    </a:lnTo>
                    <a:lnTo>
                      <a:pt x="661" y="66"/>
                    </a:lnTo>
                    <a:lnTo>
                      <a:pt x="686" y="60"/>
                    </a:lnTo>
                    <a:lnTo>
                      <a:pt x="726" y="45"/>
                    </a:lnTo>
                    <a:lnTo>
                      <a:pt x="762" y="37"/>
                    </a:lnTo>
                    <a:lnTo>
                      <a:pt x="789" y="47"/>
                    </a:lnTo>
                    <a:lnTo>
                      <a:pt x="818" y="66"/>
                    </a:lnTo>
                    <a:lnTo>
                      <a:pt x="830" y="83"/>
                    </a:lnTo>
                    <a:lnTo>
                      <a:pt x="835" y="108"/>
                    </a:lnTo>
                    <a:lnTo>
                      <a:pt x="853" y="156"/>
                    </a:lnTo>
                    <a:lnTo>
                      <a:pt x="878" y="221"/>
                    </a:lnTo>
                    <a:lnTo>
                      <a:pt x="883" y="246"/>
                    </a:lnTo>
                    <a:lnTo>
                      <a:pt x="887" y="275"/>
                    </a:lnTo>
                    <a:lnTo>
                      <a:pt x="870" y="306"/>
                    </a:lnTo>
                    <a:lnTo>
                      <a:pt x="849" y="323"/>
                    </a:lnTo>
                    <a:lnTo>
                      <a:pt x="834" y="348"/>
                    </a:lnTo>
                    <a:lnTo>
                      <a:pt x="843" y="365"/>
                    </a:lnTo>
                    <a:lnTo>
                      <a:pt x="870" y="383"/>
                    </a:lnTo>
                    <a:lnTo>
                      <a:pt x="874" y="408"/>
                    </a:lnTo>
                    <a:lnTo>
                      <a:pt x="874" y="433"/>
                    </a:lnTo>
                    <a:lnTo>
                      <a:pt x="874" y="452"/>
                    </a:lnTo>
                    <a:lnTo>
                      <a:pt x="887" y="477"/>
                    </a:lnTo>
                    <a:lnTo>
                      <a:pt x="891" y="496"/>
                    </a:lnTo>
                    <a:lnTo>
                      <a:pt x="905" y="517"/>
                    </a:lnTo>
                    <a:lnTo>
                      <a:pt x="906" y="527"/>
                    </a:lnTo>
                    <a:lnTo>
                      <a:pt x="912" y="532"/>
                    </a:lnTo>
                    <a:lnTo>
                      <a:pt x="933" y="548"/>
                    </a:lnTo>
                    <a:lnTo>
                      <a:pt x="933" y="569"/>
                    </a:lnTo>
                    <a:lnTo>
                      <a:pt x="947" y="594"/>
                    </a:lnTo>
                    <a:lnTo>
                      <a:pt x="939" y="621"/>
                    </a:lnTo>
                    <a:lnTo>
                      <a:pt x="914" y="651"/>
                    </a:lnTo>
                    <a:lnTo>
                      <a:pt x="880" y="676"/>
                    </a:lnTo>
                    <a:lnTo>
                      <a:pt x="858" y="713"/>
                    </a:lnTo>
                    <a:lnTo>
                      <a:pt x="835" y="784"/>
                    </a:lnTo>
                    <a:lnTo>
                      <a:pt x="835" y="811"/>
                    </a:lnTo>
                    <a:lnTo>
                      <a:pt x="839" y="832"/>
                    </a:lnTo>
                    <a:lnTo>
                      <a:pt x="822" y="840"/>
                    </a:lnTo>
                    <a:lnTo>
                      <a:pt x="814" y="836"/>
                    </a:lnTo>
                    <a:lnTo>
                      <a:pt x="797" y="832"/>
                    </a:lnTo>
                    <a:lnTo>
                      <a:pt x="774" y="820"/>
                    </a:lnTo>
                    <a:lnTo>
                      <a:pt x="761" y="805"/>
                    </a:lnTo>
                    <a:lnTo>
                      <a:pt x="739" y="797"/>
                    </a:lnTo>
                    <a:lnTo>
                      <a:pt x="714" y="797"/>
                    </a:lnTo>
                    <a:lnTo>
                      <a:pt x="693" y="801"/>
                    </a:lnTo>
                    <a:lnTo>
                      <a:pt x="676" y="811"/>
                    </a:lnTo>
                    <a:lnTo>
                      <a:pt x="663" y="824"/>
                    </a:lnTo>
                    <a:lnTo>
                      <a:pt x="645" y="811"/>
                    </a:lnTo>
                    <a:lnTo>
                      <a:pt x="609" y="813"/>
                    </a:lnTo>
                    <a:lnTo>
                      <a:pt x="593" y="832"/>
                    </a:lnTo>
                    <a:lnTo>
                      <a:pt x="578" y="844"/>
                    </a:lnTo>
                    <a:lnTo>
                      <a:pt x="563" y="840"/>
                    </a:lnTo>
                    <a:lnTo>
                      <a:pt x="549" y="824"/>
                    </a:lnTo>
                    <a:lnTo>
                      <a:pt x="530" y="805"/>
                    </a:lnTo>
                    <a:lnTo>
                      <a:pt x="513" y="795"/>
                    </a:lnTo>
                    <a:lnTo>
                      <a:pt x="497" y="805"/>
                    </a:lnTo>
                    <a:lnTo>
                      <a:pt x="478" y="811"/>
                    </a:lnTo>
                    <a:lnTo>
                      <a:pt x="449" y="797"/>
                    </a:lnTo>
                    <a:lnTo>
                      <a:pt x="421" y="790"/>
                    </a:lnTo>
                    <a:lnTo>
                      <a:pt x="401" y="761"/>
                    </a:lnTo>
                    <a:lnTo>
                      <a:pt x="386" y="740"/>
                    </a:lnTo>
                    <a:lnTo>
                      <a:pt x="369" y="732"/>
                    </a:lnTo>
                    <a:lnTo>
                      <a:pt x="359" y="736"/>
                    </a:lnTo>
                    <a:lnTo>
                      <a:pt x="344" y="723"/>
                    </a:lnTo>
                    <a:lnTo>
                      <a:pt x="342" y="709"/>
                    </a:lnTo>
                    <a:lnTo>
                      <a:pt x="342" y="698"/>
                    </a:lnTo>
                    <a:lnTo>
                      <a:pt x="328" y="692"/>
                    </a:lnTo>
                    <a:lnTo>
                      <a:pt x="309" y="692"/>
                    </a:lnTo>
                    <a:lnTo>
                      <a:pt x="292" y="688"/>
                    </a:lnTo>
                    <a:lnTo>
                      <a:pt x="275" y="682"/>
                    </a:lnTo>
                    <a:lnTo>
                      <a:pt x="265" y="680"/>
                    </a:lnTo>
                    <a:lnTo>
                      <a:pt x="261" y="688"/>
                    </a:lnTo>
                    <a:lnTo>
                      <a:pt x="267" y="699"/>
                    </a:lnTo>
                    <a:lnTo>
                      <a:pt x="248" y="713"/>
                    </a:lnTo>
                    <a:lnTo>
                      <a:pt x="232" y="709"/>
                    </a:lnTo>
                    <a:lnTo>
                      <a:pt x="217" y="692"/>
                    </a:lnTo>
                    <a:lnTo>
                      <a:pt x="200" y="680"/>
                    </a:lnTo>
                    <a:lnTo>
                      <a:pt x="206" y="671"/>
                    </a:lnTo>
                    <a:lnTo>
                      <a:pt x="208" y="657"/>
                    </a:lnTo>
                    <a:lnTo>
                      <a:pt x="208" y="653"/>
                    </a:lnTo>
                    <a:lnTo>
                      <a:pt x="206" y="651"/>
                    </a:lnTo>
                    <a:lnTo>
                      <a:pt x="184" y="646"/>
                    </a:lnTo>
                    <a:lnTo>
                      <a:pt x="169" y="625"/>
                    </a:lnTo>
                    <a:lnTo>
                      <a:pt x="148" y="623"/>
                    </a:lnTo>
                    <a:lnTo>
                      <a:pt x="131" y="621"/>
                    </a:lnTo>
                    <a:lnTo>
                      <a:pt x="119" y="621"/>
                    </a:lnTo>
                    <a:lnTo>
                      <a:pt x="108" y="603"/>
                    </a:lnTo>
                    <a:lnTo>
                      <a:pt x="88" y="594"/>
                    </a:lnTo>
                    <a:lnTo>
                      <a:pt x="81" y="603"/>
                    </a:lnTo>
                    <a:lnTo>
                      <a:pt x="67" y="621"/>
                    </a:lnTo>
                    <a:lnTo>
                      <a:pt x="54" y="611"/>
                    </a:lnTo>
                    <a:lnTo>
                      <a:pt x="56" y="609"/>
                    </a:lnTo>
                    <a:lnTo>
                      <a:pt x="62" y="600"/>
                    </a:lnTo>
                    <a:lnTo>
                      <a:pt x="67" y="569"/>
                    </a:lnTo>
                    <a:lnTo>
                      <a:pt x="69" y="532"/>
                    </a:lnTo>
                    <a:lnTo>
                      <a:pt x="67" y="527"/>
                    </a:lnTo>
                    <a:lnTo>
                      <a:pt x="62" y="519"/>
                    </a:lnTo>
                    <a:lnTo>
                      <a:pt x="50" y="507"/>
                    </a:lnTo>
                    <a:lnTo>
                      <a:pt x="40" y="494"/>
                    </a:lnTo>
                    <a:lnTo>
                      <a:pt x="39" y="469"/>
                    </a:lnTo>
                    <a:lnTo>
                      <a:pt x="37" y="450"/>
                    </a:lnTo>
                    <a:lnTo>
                      <a:pt x="39" y="434"/>
                    </a:lnTo>
                    <a:lnTo>
                      <a:pt x="37" y="408"/>
                    </a:lnTo>
                    <a:lnTo>
                      <a:pt x="31" y="390"/>
                    </a:lnTo>
                    <a:lnTo>
                      <a:pt x="29" y="371"/>
                    </a:lnTo>
                    <a:lnTo>
                      <a:pt x="29" y="350"/>
                    </a:lnTo>
                    <a:lnTo>
                      <a:pt x="23" y="335"/>
                    </a:lnTo>
                    <a:lnTo>
                      <a:pt x="10" y="323"/>
                    </a:lnTo>
                    <a:lnTo>
                      <a:pt x="0" y="317"/>
                    </a:lnTo>
                    <a:lnTo>
                      <a:pt x="0" y="304"/>
                    </a:lnTo>
                    <a:lnTo>
                      <a:pt x="8" y="283"/>
                    </a:lnTo>
                    <a:lnTo>
                      <a:pt x="19" y="264"/>
                    </a:lnTo>
                    <a:lnTo>
                      <a:pt x="21" y="244"/>
                    </a:lnTo>
                    <a:lnTo>
                      <a:pt x="21" y="217"/>
                    </a:lnTo>
                    <a:lnTo>
                      <a:pt x="12" y="204"/>
                    </a:lnTo>
                    <a:lnTo>
                      <a:pt x="8" y="187"/>
                    </a:lnTo>
                    <a:lnTo>
                      <a:pt x="4" y="171"/>
                    </a:lnTo>
                    <a:close/>
                  </a:path>
                </a:pathLst>
              </a:custGeom>
              <a:solidFill>
                <a:srgbClr val="1D527F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dirty="0"/>
              </a:p>
            </p:txBody>
          </p:sp>
          <p:sp>
            <p:nvSpPr>
              <p:cNvPr id="110" name="Freeform 292">
                <a:extLst>
                  <a:ext uri="{FF2B5EF4-FFF2-40B4-BE49-F238E27FC236}">
                    <a16:creationId xmlns:a16="http://schemas.microsoft.com/office/drawing/2014/main" id="{95288A8B-0297-4312-9A5B-BA838AE6E5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8456" y="4610190"/>
                <a:ext cx="260096" cy="291769"/>
              </a:xfrm>
              <a:custGeom>
                <a:avLst/>
                <a:gdLst>
                  <a:gd name="T0" fmla="*/ 2147483647 w 215"/>
                  <a:gd name="T1" fmla="*/ 2147483647 h 265"/>
                  <a:gd name="T2" fmla="*/ 2147483647 w 215"/>
                  <a:gd name="T3" fmla="*/ 2147483647 h 265"/>
                  <a:gd name="T4" fmla="*/ 2147483647 w 215"/>
                  <a:gd name="T5" fmla="*/ 2147483647 h 265"/>
                  <a:gd name="T6" fmla="*/ 2147483647 w 215"/>
                  <a:gd name="T7" fmla="*/ 2147483647 h 265"/>
                  <a:gd name="T8" fmla="*/ 2147483647 w 215"/>
                  <a:gd name="T9" fmla="*/ 2147483647 h 265"/>
                  <a:gd name="T10" fmla="*/ 2147483647 w 215"/>
                  <a:gd name="T11" fmla="*/ 2147483647 h 265"/>
                  <a:gd name="T12" fmla="*/ 2147483647 w 215"/>
                  <a:gd name="T13" fmla="*/ 2147483647 h 265"/>
                  <a:gd name="T14" fmla="*/ 2147483647 w 215"/>
                  <a:gd name="T15" fmla="*/ 2147483647 h 265"/>
                  <a:gd name="T16" fmla="*/ 2147483647 w 215"/>
                  <a:gd name="T17" fmla="*/ 2147483647 h 265"/>
                  <a:gd name="T18" fmla="*/ 2147483647 w 215"/>
                  <a:gd name="T19" fmla="*/ 2147483647 h 265"/>
                  <a:gd name="T20" fmla="*/ 2147483647 w 215"/>
                  <a:gd name="T21" fmla="*/ 2147483647 h 265"/>
                  <a:gd name="T22" fmla="*/ 2147483647 w 215"/>
                  <a:gd name="T23" fmla="*/ 2147483647 h 265"/>
                  <a:gd name="T24" fmla="*/ 2147483647 w 215"/>
                  <a:gd name="T25" fmla="*/ 2147483647 h 265"/>
                  <a:gd name="T26" fmla="*/ 2147483647 w 215"/>
                  <a:gd name="T27" fmla="*/ 2147483647 h 265"/>
                  <a:gd name="T28" fmla="*/ 2147483647 w 215"/>
                  <a:gd name="T29" fmla="*/ 2147483647 h 265"/>
                  <a:gd name="T30" fmla="*/ 2147483647 w 215"/>
                  <a:gd name="T31" fmla="*/ 2147483647 h 265"/>
                  <a:gd name="T32" fmla="*/ 2147483647 w 215"/>
                  <a:gd name="T33" fmla="*/ 2147483647 h 265"/>
                  <a:gd name="T34" fmla="*/ 2147483647 w 215"/>
                  <a:gd name="T35" fmla="*/ 2147483647 h 265"/>
                  <a:gd name="T36" fmla="*/ 2147483647 w 215"/>
                  <a:gd name="T37" fmla="*/ 2147483647 h 265"/>
                  <a:gd name="T38" fmla="*/ 2147483647 w 215"/>
                  <a:gd name="T39" fmla="*/ 2147483647 h 265"/>
                  <a:gd name="T40" fmla="*/ 2147483647 w 215"/>
                  <a:gd name="T41" fmla="*/ 2147483647 h 265"/>
                  <a:gd name="T42" fmla="*/ 2147483647 w 215"/>
                  <a:gd name="T43" fmla="*/ 2147483647 h 265"/>
                  <a:gd name="T44" fmla="*/ 2147483647 w 215"/>
                  <a:gd name="T45" fmla="*/ 2147483647 h 265"/>
                  <a:gd name="T46" fmla="*/ 2147483647 w 215"/>
                  <a:gd name="T47" fmla="*/ 2147483647 h 265"/>
                  <a:gd name="T48" fmla="*/ 2147483647 w 215"/>
                  <a:gd name="T49" fmla="*/ 2147483647 h 265"/>
                  <a:gd name="T50" fmla="*/ 2147483647 w 215"/>
                  <a:gd name="T51" fmla="*/ 2147483647 h 265"/>
                  <a:gd name="T52" fmla="*/ 2147483647 w 215"/>
                  <a:gd name="T53" fmla="*/ 2147483647 h 265"/>
                  <a:gd name="T54" fmla="*/ 2147483647 w 215"/>
                  <a:gd name="T55" fmla="*/ 2147483647 h 265"/>
                  <a:gd name="T56" fmla="*/ 2147483647 w 215"/>
                  <a:gd name="T57" fmla="*/ 2147483647 h 265"/>
                  <a:gd name="T58" fmla="*/ 2147483647 w 215"/>
                  <a:gd name="T59" fmla="*/ 2147483647 h 265"/>
                  <a:gd name="T60" fmla="*/ 0 w 215"/>
                  <a:gd name="T61" fmla="*/ 2147483647 h 265"/>
                  <a:gd name="T62" fmla="*/ 2147483647 w 215"/>
                  <a:gd name="T63" fmla="*/ 2147483647 h 265"/>
                  <a:gd name="T64" fmla="*/ 2147483647 w 215"/>
                  <a:gd name="T65" fmla="*/ 2147483647 h 265"/>
                  <a:gd name="T66" fmla="*/ 2147483647 w 215"/>
                  <a:gd name="T67" fmla="*/ 2147483647 h 265"/>
                  <a:gd name="T68" fmla="*/ 2147483647 w 215"/>
                  <a:gd name="T69" fmla="*/ 2147483647 h 265"/>
                  <a:gd name="T70" fmla="*/ 2147483647 w 215"/>
                  <a:gd name="T71" fmla="*/ 2147483647 h 265"/>
                  <a:gd name="T72" fmla="*/ 2147483647 w 215"/>
                  <a:gd name="T73" fmla="*/ 2147483647 h 265"/>
                  <a:gd name="T74" fmla="*/ 2147483647 w 215"/>
                  <a:gd name="T75" fmla="*/ 2147483647 h 265"/>
                  <a:gd name="T76" fmla="*/ 2147483647 w 215"/>
                  <a:gd name="T77" fmla="*/ 2147483647 h 265"/>
                  <a:gd name="T78" fmla="*/ 2147483647 w 215"/>
                  <a:gd name="T79" fmla="*/ 2147483647 h 265"/>
                  <a:gd name="T80" fmla="*/ 2147483647 w 215"/>
                  <a:gd name="T81" fmla="*/ 2147483647 h 265"/>
                  <a:gd name="T82" fmla="*/ 2147483647 w 215"/>
                  <a:gd name="T83" fmla="*/ 2147483647 h 265"/>
                  <a:gd name="T84" fmla="*/ 2147483647 w 215"/>
                  <a:gd name="T85" fmla="*/ 2147483647 h 265"/>
                  <a:gd name="T86" fmla="*/ 2147483647 w 215"/>
                  <a:gd name="T87" fmla="*/ 2147483647 h 265"/>
                  <a:gd name="T88" fmla="*/ 2147483647 w 215"/>
                  <a:gd name="T89" fmla="*/ 2147483647 h 265"/>
                  <a:gd name="T90" fmla="*/ 2147483647 w 215"/>
                  <a:gd name="T91" fmla="*/ 2147483647 h 265"/>
                  <a:gd name="T92" fmla="*/ 2147483647 w 215"/>
                  <a:gd name="T93" fmla="*/ 2147483647 h 265"/>
                  <a:gd name="T94" fmla="*/ 2147483647 w 215"/>
                  <a:gd name="T95" fmla="*/ 2147483647 h 265"/>
                  <a:gd name="T96" fmla="*/ 2147483647 w 215"/>
                  <a:gd name="T97" fmla="*/ 2147483647 h 265"/>
                  <a:gd name="T98" fmla="*/ 2147483647 w 215"/>
                  <a:gd name="T99" fmla="*/ 2147483647 h 265"/>
                  <a:gd name="T100" fmla="*/ 2147483647 w 215"/>
                  <a:gd name="T101" fmla="*/ 0 h 265"/>
                  <a:gd name="T102" fmla="*/ 2147483647 w 215"/>
                  <a:gd name="T103" fmla="*/ 2147483647 h 26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5"/>
                  <a:gd name="T157" fmla="*/ 0 h 265"/>
                  <a:gd name="T158" fmla="*/ 215 w 215"/>
                  <a:gd name="T159" fmla="*/ 265 h 26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5" h="265">
                    <a:moveTo>
                      <a:pt x="90" y="6"/>
                    </a:moveTo>
                    <a:lnTo>
                      <a:pt x="88" y="25"/>
                    </a:lnTo>
                    <a:lnTo>
                      <a:pt x="106" y="39"/>
                    </a:lnTo>
                    <a:lnTo>
                      <a:pt x="129" y="56"/>
                    </a:lnTo>
                    <a:lnTo>
                      <a:pt x="148" y="71"/>
                    </a:lnTo>
                    <a:lnTo>
                      <a:pt x="154" y="73"/>
                    </a:lnTo>
                    <a:lnTo>
                      <a:pt x="171" y="85"/>
                    </a:lnTo>
                    <a:lnTo>
                      <a:pt x="186" y="94"/>
                    </a:lnTo>
                    <a:lnTo>
                      <a:pt x="205" y="98"/>
                    </a:lnTo>
                    <a:lnTo>
                      <a:pt x="215" y="110"/>
                    </a:lnTo>
                    <a:lnTo>
                      <a:pt x="205" y="115"/>
                    </a:lnTo>
                    <a:lnTo>
                      <a:pt x="194" y="131"/>
                    </a:lnTo>
                    <a:lnTo>
                      <a:pt x="180" y="115"/>
                    </a:lnTo>
                    <a:lnTo>
                      <a:pt x="173" y="119"/>
                    </a:lnTo>
                    <a:lnTo>
                      <a:pt x="173" y="131"/>
                    </a:lnTo>
                    <a:lnTo>
                      <a:pt x="177" y="161"/>
                    </a:lnTo>
                    <a:lnTo>
                      <a:pt x="171" y="158"/>
                    </a:lnTo>
                    <a:lnTo>
                      <a:pt x="156" y="148"/>
                    </a:lnTo>
                    <a:lnTo>
                      <a:pt x="144" y="165"/>
                    </a:lnTo>
                    <a:lnTo>
                      <a:pt x="129" y="179"/>
                    </a:lnTo>
                    <a:lnTo>
                      <a:pt x="123" y="210"/>
                    </a:lnTo>
                    <a:lnTo>
                      <a:pt x="129" y="231"/>
                    </a:lnTo>
                    <a:lnTo>
                      <a:pt x="117" y="265"/>
                    </a:lnTo>
                    <a:lnTo>
                      <a:pt x="106" y="258"/>
                    </a:lnTo>
                    <a:lnTo>
                      <a:pt x="90" y="231"/>
                    </a:lnTo>
                    <a:lnTo>
                      <a:pt x="73" y="217"/>
                    </a:lnTo>
                    <a:lnTo>
                      <a:pt x="48" y="198"/>
                    </a:lnTo>
                    <a:lnTo>
                      <a:pt x="35" y="190"/>
                    </a:lnTo>
                    <a:lnTo>
                      <a:pt x="25" y="183"/>
                    </a:lnTo>
                    <a:lnTo>
                      <a:pt x="8" y="173"/>
                    </a:lnTo>
                    <a:lnTo>
                      <a:pt x="0" y="165"/>
                    </a:lnTo>
                    <a:lnTo>
                      <a:pt x="4" y="158"/>
                    </a:lnTo>
                    <a:lnTo>
                      <a:pt x="8" y="152"/>
                    </a:lnTo>
                    <a:lnTo>
                      <a:pt x="17" y="148"/>
                    </a:lnTo>
                    <a:lnTo>
                      <a:pt x="17" y="138"/>
                    </a:lnTo>
                    <a:lnTo>
                      <a:pt x="4" y="119"/>
                    </a:lnTo>
                    <a:lnTo>
                      <a:pt x="8" y="106"/>
                    </a:lnTo>
                    <a:lnTo>
                      <a:pt x="4" y="92"/>
                    </a:lnTo>
                    <a:lnTo>
                      <a:pt x="17" y="85"/>
                    </a:lnTo>
                    <a:lnTo>
                      <a:pt x="25" y="85"/>
                    </a:lnTo>
                    <a:lnTo>
                      <a:pt x="44" y="69"/>
                    </a:lnTo>
                    <a:lnTo>
                      <a:pt x="35" y="54"/>
                    </a:lnTo>
                    <a:lnTo>
                      <a:pt x="19" y="29"/>
                    </a:lnTo>
                    <a:lnTo>
                      <a:pt x="21" y="14"/>
                    </a:lnTo>
                    <a:lnTo>
                      <a:pt x="35" y="14"/>
                    </a:lnTo>
                    <a:lnTo>
                      <a:pt x="44" y="29"/>
                    </a:lnTo>
                    <a:lnTo>
                      <a:pt x="75" y="42"/>
                    </a:lnTo>
                    <a:lnTo>
                      <a:pt x="77" y="37"/>
                    </a:lnTo>
                    <a:lnTo>
                      <a:pt x="63" y="6"/>
                    </a:lnTo>
                    <a:lnTo>
                      <a:pt x="75" y="4"/>
                    </a:lnTo>
                    <a:lnTo>
                      <a:pt x="84" y="0"/>
                    </a:lnTo>
                    <a:lnTo>
                      <a:pt x="90" y="6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111" name="Freeform 295">
                <a:extLst>
                  <a:ext uri="{FF2B5EF4-FFF2-40B4-BE49-F238E27FC236}">
                    <a16:creationId xmlns:a16="http://schemas.microsoft.com/office/drawing/2014/main" id="{C390EE45-CF7C-4C4F-9FEE-2B7549CDD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9927" y="4370106"/>
                <a:ext cx="33346" cy="35012"/>
              </a:xfrm>
              <a:custGeom>
                <a:avLst/>
                <a:gdLst>
                  <a:gd name="T0" fmla="*/ 2147483647 w 29"/>
                  <a:gd name="T1" fmla="*/ 0 h 34"/>
                  <a:gd name="T2" fmla="*/ 2147483647 w 29"/>
                  <a:gd name="T3" fmla="*/ 2147483647 h 34"/>
                  <a:gd name="T4" fmla="*/ 2147483647 w 29"/>
                  <a:gd name="T5" fmla="*/ 2147483647 h 34"/>
                  <a:gd name="T6" fmla="*/ 2147483647 w 29"/>
                  <a:gd name="T7" fmla="*/ 2147483647 h 34"/>
                  <a:gd name="T8" fmla="*/ 2147483647 w 29"/>
                  <a:gd name="T9" fmla="*/ 2147483647 h 34"/>
                  <a:gd name="T10" fmla="*/ 2147483647 w 29"/>
                  <a:gd name="T11" fmla="*/ 2147483647 h 34"/>
                  <a:gd name="T12" fmla="*/ 2147483647 w 29"/>
                  <a:gd name="T13" fmla="*/ 2147483647 h 34"/>
                  <a:gd name="T14" fmla="*/ 2147483647 w 29"/>
                  <a:gd name="T15" fmla="*/ 2147483647 h 34"/>
                  <a:gd name="T16" fmla="*/ 0 w 29"/>
                  <a:gd name="T17" fmla="*/ 2147483647 h 34"/>
                  <a:gd name="T18" fmla="*/ 2147483647 w 29"/>
                  <a:gd name="T19" fmla="*/ 2147483647 h 34"/>
                  <a:gd name="T20" fmla="*/ 2147483647 w 29"/>
                  <a:gd name="T21" fmla="*/ 0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"/>
                  <a:gd name="T34" fmla="*/ 0 h 34"/>
                  <a:gd name="T35" fmla="*/ 29 w 29"/>
                  <a:gd name="T36" fmla="*/ 34 h 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" h="34">
                    <a:moveTo>
                      <a:pt x="10" y="0"/>
                    </a:moveTo>
                    <a:lnTo>
                      <a:pt x="16" y="17"/>
                    </a:lnTo>
                    <a:lnTo>
                      <a:pt x="19" y="23"/>
                    </a:lnTo>
                    <a:lnTo>
                      <a:pt x="27" y="28"/>
                    </a:lnTo>
                    <a:lnTo>
                      <a:pt x="29" y="34"/>
                    </a:lnTo>
                    <a:lnTo>
                      <a:pt x="25" y="34"/>
                    </a:lnTo>
                    <a:lnTo>
                      <a:pt x="18" y="28"/>
                    </a:lnTo>
                    <a:lnTo>
                      <a:pt x="4" y="28"/>
                    </a:lnTo>
                    <a:lnTo>
                      <a:pt x="0" y="2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112" name="Freeform 296">
                <a:extLst>
                  <a:ext uri="{FF2B5EF4-FFF2-40B4-BE49-F238E27FC236}">
                    <a16:creationId xmlns:a16="http://schemas.microsoft.com/office/drawing/2014/main" id="{A4A42035-1A73-4306-8729-BB9E7AB5F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920" y="4375107"/>
                <a:ext cx="20007" cy="85030"/>
              </a:xfrm>
              <a:custGeom>
                <a:avLst/>
                <a:gdLst>
                  <a:gd name="T0" fmla="*/ 0 w 17"/>
                  <a:gd name="T1" fmla="*/ 2147483647 h 77"/>
                  <a:gd name="T2" fmla="*/ 0 w 17"/>
                  <a:gd name="T3" fmla="*/ 2147483647 h 77"/>
                  <a:gd name="T4" fmla="*/ 2147483647 w 17"/>
                  <a:gd name="T5" fmla="*/ 0 h 77"/>
                  <a:gd name="T6" fmla="*/ 2147483647 w 17"/>
                  <a:gd name="T7" fmla="*/ 2147483647 h 77"/>
                  <a:gd name="T8" fmla="*/ 2147483647 w 17"/>
                  <a:gd name="T9" fmla="*/ 2147483647 h 77"/>
                  <a:gd name="T10" fmla="*/ 2147483647 w 17"/>
                  <a:gd name="T11" fmla="*/ 2147483647 h 77"/>
                  <a:gd name="T12" fmla="*/ 2147483647 w 17"/>
                  <a:gd name="T13" fmla="*/ 2147483647 h 77"/>
                  <a:gd name="T14" fmla="*/ 2147483647 w 17"/>
                  <a:gd name="T15" fmla="*/ 2147483647 h 77"/>
                  <a:gd name="T16" fmla="*/ 2147483647 w 17"/>
                  <a:gd name="T17" fmla="*/ 2147483647 h 77"/>
                  <a:gd name="T18" fmla="*/ 2147483647 w 17"/>
                  <a:gd name="T19" fmla="*/ 2147483647 h 77"/>
                  <a:gd name="T20" fmla="*/ 2147483647 w 17"/>
                  <a:gd name="T21" fmla="*/ 2147483647 h 77"/>
                  <a:gd name="T22" fmla="*/ 0 w 17"/>
                  <a:gd name="T23" fmla="*/ 2147483647 h 77"/>
                  <a:gd name="T24" fmla="*/ 0 w 17"/>
                  <a:gd name="T25" fmla="*/ 2147483647 h 77"/>
                  <a:gd name="T26" fmla="*/ 0 w 17"/>
                  <a:gd name="T27" fmla="*/ 2147483647 h 77"/>
                  <a:gd name="T28" fmla="*/ 2147483647 w 17"/>
                  <a:gd name="T29" fmla="*/ 2147483647 h 77"/>
                  <a:gd name="T30" fmla="*/ 2147483647 w 17"/>
                  <a:gd name="T31" fmla="*/ 2147483647 h 77"/>
                  <a:gd name="T32" fmla="*/ 2147483647 w 17"/>
                  <a:gd name="T33" fmla="*/ 2147483647 h 77"/>
                  <a:gd name="T34" fmla="*/ 0 w 17"/>
                  <a:gd name="T35" fmla="*/ 2147483647 h 77"/>
                  <a:gd name="T36" fmla="*/ 0 w 17"/>
                  <a:gd name="T37" fmla="*/ 2147483647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77"/>
                  <a:gd name="T59" fmla="*/ 17 w 17"/>
                  <a:gd name="T60" fmla="*/ 77 h 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77">
                    <a:moveTo>
                      <a:pt x="0" y="4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6"/>
                    </a:lnTo>
                    <a:lnTo>
                      <a:pt x="8" y="21"/>
                    </a:lnTo>
                    <a:lnTo>
                      <a:pt x="8" y="25"/>
                    </a:lnTo>
                    <a:lnTo>
                      <a:pt x="12" y="33"/>
                    </a:lnTo>
                    <a:lnTo>
                      <a:pt x="12" y="54"/>
                    </a:lnTo>
                    <a:lnTo>
                      <a:pt x="17" y="77"/>
                    </a:lnTo>
                    <a:lnTo>
                      <a:pt x="6" y="56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8" y="33"/>
                    </a:lnTo>
                    <a:lnTo>
                      <a:pt x="8" y="23"/>
                    </a:lnTo>
                    <a:lnTo>
                      <a:pt x="4" y="14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  <p:sp>
            <p:nvSpPr>
              <p:cNvPr id="113" name="Freeform 297">
                <a:extLst>
                  <a:ext uri="{FF2B5EF4-FFF2-40B4-BE49-F238E27FC236}">
                    <a16:creationId xmlns:a16="http://schemas.microsoft.com/office/drawing/2014/main" id="{47D1094C-0A0F-43C6-B197-7124DFD52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3358" y="4660208"/>
                <a:ext cx="56688" cy="23342"/>
              </a:xfrm>
              <a:custGeom>
                <a:avLst/>
                <a:gdLst>
                  <a:gd name="T0" fmla="*/ 0 w 48"/>
                  <a:gd name="T1" fmla="*/ 2147483647 h 18"/>
                  <a:gd name="T2" fmla="*/ 2147483647 w 48"/>
                  <a:gd name="T3" fmla="*/ 0 h 18"/>
                  <a:gd name="T4" fmla="*/ 2147483647 w 48"/>
                  <a:gd name="T5" fmla="*/ 0 h 18"/>
                  <a:gd name="T6" fmla="*/ 2147483647 w 48"/>
                  <a:gd name="T7" fmla="*/ 2147483647 h 18"/>
                  <a:gd name="T8" fmla="*/ 2147483647 w 48"/>
                  <a:gd name="T9" fmla="*/ 2147483647 h 18"/>
                  <a:gd name="T10" fmla="*/ 2147483647 w 48"/>
                  <a:gd name="T11" fmla="*/ 2147483647 h 18"/>
                  <a:gd name="T12" fmla="*/ 2147483647 w 48"/>
                  <a:gd name="T13" fmla="*/ 2147483647 h 18"/>
                  <a:gd name="T14" fmla="*/ 2147483647 w 48"/>
                  <a:gd name="T15" fmla="*/ 2147483647 h 18"/>
                  <a:gd name="T16" fmla="*/ 2147483647 w 48"/>
                  <a:gd name="T17" fmla="*/ 2147483647 h 18"/>
                  <a:gd name="T18" fmla="*/ 2147483647 w 48"/>
                  <a:gd name="T19" fmla="*/ 2147483647 h 18"/>
                  <a:gd name="T20" fmla="*/ 2147483647 w 48"/>
                  <a:gd name="T21" fmla="*/ 2147483647 h 18"/>
                  <a:gd name="T22" fmla="*/ 2147483647 w 48"/>
                  <a:gd name="T23" fmla="*/ 2147483647 h 18"/>
                  <a:gd name="T24" fmla="*/ 0 w 48"/>
                  <a:gd name="T25" fmla="*/ 2147483647 h 18"/>
                  <a:gd name="T26" fmla="*/ 0 w 48"/>
                  <a:gd name="T27" fmla="*/ 2147483647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8"/>
                  <a:gd name="T43" fmla="*/ 0 h 18"/>
                  <a:gd name="T44" fmla="*/ 48 w 48"/>
                  <a:gd name="T45" fmla="*/ 18 h 1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8" h="18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29" y="6"/>
                    </a:lnTo>
                    <a:lnTo>
                      <a:pt x="37" y="8"/>
                    </a:lnTo>
                    <a:lnTo>
                      <a:pt x="44" y="10"/>
                    </a:lnTo>
                    <a:lnTo>
                      <a:pt x="48" y="12"/>
                    </a:lnTo>
                    <a:lnTo>
                      <a:pt x="44" y="16"/>
                    </a:lnTo>
                    <a:lnTo>
                      <a:pt x="35" y="18"/>
                    </a:lnTo>
                    <a:lnTo>
                      <a:pt x="25" y="18"/>
                    </a:lnTo>
                    <a:lnTo>
                      <a:pt x="16" y="18"/>
                    </a:lnTo>
                    <a:lnTo>
                      <a:pt x="4" y="18"/>
                    </a:lnTo>
                    <a:lnTo>
                      <a:pt x="0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BFE2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 dirty="0"/>
              </a:p>
            </p:txBody>
          </p:sp>
        </p:grpSp>
      </p:grpSp>
      <p:sp>
        <p:nvSpPr>
          <p:cNvPr id="208" name="TextBox 207">
            <a:extLst>
              <a:ext uri="{FF2B5EF4-FFF2-40B4-BE49-F238E27FC236}">
                <a16:creationId xmlns:a16="http://schemas.microsoft.com/office/drawing/2014/main" id="{46203C3C-BE3D-4792-9989-B664BFADCDD3}"/>
              </a:ext>
            </a:extLst>
          </p:cNvPr>
          <p:cNvSpPr txBox="1"/>
          <p:nvPr/>
        </p:nvSpPr>
        <p:spPr>
          <a:xfrm>
            <a:off x="1436408" y="2536681"/>
            <a:ext cx="3980187" cy="4431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nb-NO" sz="1600" dirty="0"/>
              <a:t>Rapporten </a:t>
            </a:r>
            <a:r>
              <a:rPr lang="nb-NO" sz="1600" dirty="0" err="1"/>
              <a:t>baseras</a:t>
            </a:r>
            <a:r>
              <a:rPr lang="nb-NO" sz="1600" dirty="0"/>
              <a:t> på en </a:t>
            </a:r>
            <a:r>
              <a:rPr lang="nb-NO" sz="1600" dirty="0" err="1"/>
              <a:t>undersökning</a:t>
            </a:r>
            <a:r>
              <a:rPr lang="nb-NO" sz="1600" dirty="0"/>
              <a:t> </a:t>
            </a:r>
            <a:r>
              <a:rPr lang="nb-NO" sz="1600" dirty="0" err="1"/>
              <a:t>genomförd</a:t>
            </a:r>
            <a:r>
              <a:rPr lang="nb-NO" sz="1600" dirty="0"/>
              <a:t> i 24 </a:t>
            </a:r>
            <a:r>
              <a:rPr lang="nb-NO" sz="1600" dirty="0" err="1"/>
              <a:t>europeiska</a:t>
            </a:r>
            <a:r>
              <a:rPr lang="nb-NO" sz="1600" dirty="0"/>
              <a:t> </a:t>
            </a:r>
            <a:r>
              <a:rPr lang="nb-NO" sz="1600" dirty="0" err="1"/>
              <a:t>länder</a:t>
            </a:r>
            <a:r>
              <a:rPr lang="nb-NO" sz="1600" dirty="0"/>
              <a:t>.</a:t>
            </a:r>
            <a:endParaRPr lang="nb-NO" sz="1600" dirty="0">
              <a:cs typeface="Arial"/>
              <a:sym typeface="Arial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2FD16506-568F-4644-A0A1-277CE20D3021}"/>
              </a:ext>
            </a:extLst>
          </p:cNvPr>
          <p:cNvSpPr txBox="1"/>
          <p:nvPr/>
        </p:nvSpPr>
        <p:spPr>
          <a:xfrm>
            <a:off x="1436408" y="3505949"/>
            <a:ext cx="4021467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nb-NO" sz="1600" dirty="0"/>
              <a:t>24 011 privatpersoner har </a:t>
            </a:r>
            <a:r>
              <a:rPr lang="nb-NO" sz="1600" dirty="0" err="1"/>
              <a:t>medverkat</a:t>
            </a:r>
            <a:r>
              <a:rPr lang="nb-NO" sz="1600" dirty="0"/>
              <a:t> i </a:t>
            </a:r>
            <a:r>
              <a:rPr lang="nb-NO" sz="1600" dirty="0" err="1"/>
              <a:t>undersökningen</a:t>
            </a:r>
            <a:r>
              <a:rPr lang="nb-NO" sz="1600" dirty="0"/>
              <a:t>, </a:t>
            </a:r>
            <a:r>
              <a:rPr lang="nb-NO" sz="1600" dirty="0" err="1"/>
              <a:t>varav</a:t>
            </a:r>
            <a:r>
              <a:rPr lang="nb-NO" sz="1600" dirty="0"/>
              <a:t> 1000</a:t>
            </a:r>
            <a:r>
              <a:rPr lang="nb-NO" sz="1600" dirty="0">
                <a:solidFill>
                  <a:srgbClr val="FF0000"/>
                </a:solidFill>
              </a:rPr>
              <a:t> </a:t>
            </a:r>
            <a:r>
              <a:rPr lang="nb-NO" sz="1600" dirty="0" err="1"/>
              <a:t>från</a:t>
            </a:r>
            <a:r>
              <a:rPr lang="nb-NO" sz="1600" dirty="0"/>
              <a:t> Sverige.</a:t>
            </a:r>
          </a:p>
        </p:txBody>
      </p:sp>
      <p:pic>
        <p:nvPicPr>
          <p:cNvPr id="211" name="Graphic 210">
            <a:extLst>
              <a:ext uri="{FF2B5EF4-FFF2-40B4-BE49-F238E27FC236}">
                <a16:creationId xmlns:a16="http://schemas.microsoft.com/office/drawing/2014/main" id="{354D3EC4-7C28-450E-9135-D8A7A0712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921" y="2507621"/>
            <a:ext cx="612000" cy="612000"/>
          </a:xfrm>
          <a:prstGeom prst="rect">
            <a:avLst/>
          </a:prstGeom>
        </p:spPr>
      </p:pic>
      <p:pic>
        <p:nvPicPr>
          <p:cNvPr id="212" name="Graphic 211">
            <a:extLst>
              <a:ext uri="{FF2B5EF4-FFF2-40B4-BE49-F238E27FC236}">
                <a16:creationId xmlns:a16="http://schemas.microsoft.com/office/drawing/2014/main" id="{6B641790-001E-4A88-AC73-B09B395592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6921" y="3563770"/>
            <a:ext cx="612000" cy="612000"/>
          </a:xfrm>
          <a:prstGeom prst="rect">
            <a:avLst/>
          </a:prstGeom>
        </p:spPr>
      </p:pic>
      <p:pic>
        <p:nvPicPr>
          <p:cNvPr id="213" name="Graphic 212">
            <a:extLst>
              <a:ext uri="{FF2B5EF4-FFF2-40B4-BE49-F238E27FC236}">
                <a16:creationId xmlns:a16="http://schemas.microsoft.com/office/drawing/2014/main" id="{DC09A311-9B88-408C-A60C-AF205EE860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1263" y="4549084"/>
            <a:ext cx="612000" cy="612000"/>
          </a:xfrm>
          <a:prstGeom prst="rect">
            <a:avLst/>
          </a:prstGeom>
        </p:spPr>
      </p:pic>
      <p:sp>
        <p:nvSpPr>
          <p:cNvPr id="207" name="Rectangle 2">
            <a:extLst>
              <a:ext uri="{FF2B5EF4-FFF2-40B4-BE49-F238E27FC236}">
                <a16:creationId xmlns:a16="http://schemas.microsoft.com/office/drawing/2014/main" id="{EDF8CD5D-56A0-4B6B-B067-4F7F8F0FE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0355" y="4588156"/>
            <a:ext cx="3848163" cy="4668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Undersökningen genomfördes mellan augusti och september 2022.</a:t>
            </a:r>
            <a:r>
              <a:rPr kumimoji="0" lang="sv-SE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9551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81659-FC1D-4EBA-8D7E-34282C4FA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European Consumer </a:t>
            </a:r>
            <a:r>
              <a:rPr lang="nb-NO" dirty="0" err="1"/>
              <a:t>Payment</a:t>
            </a:r>
            <a:r>
              <a:rPr lang="nb-NO" dirty="0"/>
              <a:t> Report Sverige 2022</a:t>
            </a:r>
            <a:br>
              <a:rPr lang="nb-NO" dirty="0"/>
            </a:br>
            <a:r>
              <a:rPr lang="nb-NO" b="0" dirty="0"/>
              <a:t>Framtidstro </a:t>
            </a:r>
            <a:r>
              <a:rPr lang="nb-NO" b="0" dirty="0" err="1"/>
              <a:t>och</a:t>
            </a:r>
            <a:r>
              <a:rPr lang="nb-NO" b="0" dirty="0"/>
              <a:t> antaganden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8E0E8A-9357-45C4-9B4B-8DC74EA0F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3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C0F33-8E1C-4003-8F7D-1250E583A997}"/>
              </a:ext>
            </a:extLst>
          </p:cNvPr>
          <p:cNvSpPr txBox="1"/>
          <p:nvPr/>
        </p:nvSpPr>
        <p:spPr>
          <a:xfrm>
            <a:off x="7228052" y="2215455"/>
            <a:ext cx="38003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34274"/>
                </a:solidFill>
              </a:rPr>
              <a:t>After long years of low inflation and loose monetary policy, soaring prices and rising interest rates are creating widespread pessimism about the future. This economic uncertainty has created a wave of ‘bill-anxiety’ as households struggle to balance their income and expenditure.</a:t>
            </a:r>
            <a:endParaRPr lang="da-DK" sz="1600" dirty="0">
              <a:solidFill>
                <a:srgbClr val="63427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B1298F-9292-489F-9CC2-8C731E76D2B7}"/>
              </a:ext>
            </a:extLst>
          </p:cNvPr>
          <p:cNvSpPr txBox="1"/>
          <p:nvPr/>
        </p:nvSpPr>
        <p:spPr>
          <a:xfrm>
            <a:off x="7428589" y="4562455"/>
            <a:ext cx="68301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da-DK" sz="1200" dirty="0"/>
              <a:t>Siv Hjellegjerde Martinsen</a:t>
            </a:r>
          </a:p>
          <a:p>
            <a:r>
              <a:rPr lang="da-DK" sz="1200" dirty="0"/>
              <a:t>    Managing Director Market Scandinavia, Intrum</a:t>
            </a:r>
          </a:p>
        </p:txBody>
      </p:sp>
      <p:pic>
        <p:nvPicPr>
          <p:cNvPr id="16" name="Picture 15" descr="Shape&#10;&#10;Description automatically generated with low confidence">
            <a:extLst>
              <a:ext uri="{FF2B5EF4-FFF2-40B4-BE49-F238E27FC236}">
                <a16:creationId xmlns:a16="http://schemas.microsoft.com/office/drawing/2014/main" id="{8627E1D9-5E2D-4B65-AC3F-4144D9DE2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532" y="2215456"/>
            <a:ext cx="386968" cy="3869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3219FCB-0074-44D4-925C-3B7218C93225}"/>
              </a:ext>
            </a:extLst>
          </p:cNvPr>
          <p:cNvSpPr txBox="1"/>
          <p:nvPr/>
        </p:nvSpPr>
        <p:spPr>
          <a:xfrm>
            <a:off x="-182490" y="1481758"/>
            <a:ext cx="680574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22000" b="1" dirty="0">
                <a:solidFill>
                  <a:srgbClr val="634274"/>
                </a:solidFill>
                <a:latin typeface="+mj-lt"/>
              </a:rPr>
              <a:t>57%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838C62-54E3-4B8C-94CD-02DA185294BF}"/>
              </a:ext>
            </a:extLst>
          </p:cNvPr>
          <p:cNvSpPr txBox="1"/>
          <p:nvPr/>
        </p:nvSpPr>
        <p:spPr>
          <a:xfrm>
            <a:off x="1294617" y="4558887"/>
            <a:ext cx="37793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400" dirty="0" err="1"/>
              <a:t>Svarar</a:t>
            </a:r>
            <a:r>
              <a:rPr lang="nb-NO" sz="1400" dirty="0"/>
              <a:t> att </a:t>
            </a:r>
            <a:r>
              <a:rPr lang="nb-NO" sz="1400" dirty="0" err="1"/>
              <a:t>rädslan</a:t>
            </a:r>
            <a:r>
              <a:rPr lang="nb-NO" sz="1400" dirty="0"/>
              <a:t> </a:t>
            </a:r>
            <a:r>
              <a:rPr lang="nb-NO" sz="1400" dirty="0" err="1"/>
              <a:t>för</a:t>
            </a:r>
            <a:r>
              <a:rPr lang="nb-NO" sz="1400" dirty="0"/>
              <a:t> </a:t>
            </a:r>
            <a:r>
              <a:rPr lang="nb-NO" sz="1400" dirty="0" err="1"/>
              <a:t>ökade</a:t>
            </a:r>
            <a:r>
              <a:rPr lang="nb-NO" sz="1400" dirty="0"/>
              <a:t> utgifter </a:t>
            </a:r>
            <a:r>
              <a:rPr lang="nb-NO" sz="1400" dirty="0" err="1"/>
              <a:t>och</a:t>
            </a:r>
            <a:r>
              <a:rPr lang="nb-NO" sz="1400" dirty="0"/>
              <a:t> </a:t>
            </a:r>
            <a:r>
              <a:rPr lang="nb-NO" sz="1400" dirty="0" err="1"/>
              <a:t>högre</a:t>
            </a:r>
            <a:r>
              <a:rPr lang="nb-NO" sz="1400" dirty="0"/>
              <a:t> </a:t>
            </a:r>
            <a:r>
              <a:rPr lang="nb-NO" sz="1400" dirty="0" err="1"/>
              <a:t>räkningar</a:t>
            </a:r>
            <a:r>
              <a:rPr lang="nb-NO" sz="1400" dirty="0"/>
              <a:t> har en negativ effekt på </a:t>
            </a:r>
            <a:r>
              <a:rPr lang="nb-NO" sz="1400" dirty="0" err="1"/>
              <a:t>hur</a:t>
            </a:r>
            <a:r>
              <a:rPr lang="nb-NO" sz="1400" dirty="0"/>
              <a:t> de mår. </a:t>
            </a:r>
          </a:p>
        </p:txBody>
      </p:sp>
    </p:spTree>
    <p:extLst>
      <p:ext uri="{BB962C8B-B14F-4D97-AF65-F5344CB8AC3E}">
        <p14:creationId xmlns:p14="http://schemas.microsoft.com/office/powerpoint/2010/main" val="1655108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">
            <a:extLst>
              <a:ext uri="{FF2B5EF4-FFF2-40B4-BE49-F238E27FC236}">
                <a16:creationId xmlns:a16="http://schemas.microsoft.com/office/drawing/2014/main" id="{37A0B97A-78E9-43F2-96D5-6AC4C3D7ECC0}"/>
              </a:ext>
            </a:extLst>
          </p:cNvPr>
          <p:cNvSpPr/>
          <p:nvPr/>
        </p:nvSpPr>
        <p:spPr>
          <a:xfrm>
            <a:off x="855806" y="1814925"/>
            <a:ext cx="3384000" cy="1840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Rektangel 8">
            <a:extLst>
              <a:ext uri="{FF2B5EF4-FFF2-40B4-BE49-F238E27FC236}">
                <a16:creationId xmlns:a16="http://schemas.microsoft.com/office/drawing/2014/main" id="{846D2A71-9C97-4A18-B44E-66657150EF3D}"/>
              </a:ext>
            </a:extLst>
          </p:cNvPr>
          <p:cNvSpPr/>
          <p:nvPr/>
        </p:nvSpPr>
        <p:spPr>
          <a:xfrm>
            <a:off x="4402078" y="1813812"/>
            <a:ext cx="3384000" cy="1840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Rektangel 11">
            <a:extLst>
              <a:ext uri="{FF2B5EF4-FFF2-40B4-BE49-F238E27FC236}">
                <a16:creationId xmlns:a16="http://schemas.microsoft.com/office/drawing/2014/main" id="{9CFDE4C7-FDCD-407D-9CAF-B9A43E481EC8}"/>
              </a:ext>
            </a:extLst>
          </p:cNvPr>
          <p:cNvSpPr/>
          <p:nvPr/>
        </p:nvSpPr>
        <p:spPr>
          <a:xfrm>
            <a:off x="7935998" y="1813992"/>
            <a:ext cx="3384000" cy="1840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graphicFrame>
        <p:nvGraphicFramePr>
          <p:cNvPr id="106" name="Chart 4">
            <a:extLst>
              <a:ext uri="{FF2B5EF4-FFF2-40B4-BE49-F238E27FC236}">
                <a16:creationId xmlns:a16="http://schemas.microsoft.com/office/drawing/2014/main" id="{CCB23D5F-C550-486A-A352-1B174FF5F8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0473173"/>
              </p:ext>
            </p:extLst>
          </p:nvPr>
        </p:nvGraphicFramePr>
        <p:xfrm>
          <a:off x="7510296" y="1899774"/>
          <a:ext cx="2525376" cy="1579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5" name="Chart 4">
            <a:extLst>
              <a:ext uri="{FF2B5EF4-FFF2-40B4-BE49-F238E27FC236}">
                <a16:creationId xmlns:a16="http://schemas.microsoft.com/office/drawing/2014/main" id="{74900283-33F5-4A11-AC49-9BAA6C8C90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2102084"/>
              </p:ext>
            </p:extLst>
          </p:nvPr>
        </p:nvGraphicFramePr>
        <p:xfrm>
          <a:off x="3961620" y="1893837"/>
          <a:ext cx="2525376" cy="1579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4" name="Chart 4">
            <a:extLst>
              <a:ext uri="{FF2B5EF4-FFF2-40B4-BE49-F238E27FC236}">
                <a16:creationId xmlns:a16="http://schemas.microsoft.com/office/drawing/2014/main" id="{3A61C92A-8167-4660-B695-9FBD1ABFC7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9080701"/>
              </p:ext>
            </p:extLst>
          </p:nvPr>
        </p:nvGraphicFramePr>
        <p:xfrm>
          <a:off x="1018314" y="1702531"/>
          <a:ext cx="2525376" cy="1579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7C9ABEA-8C0A-43B2-B01F-758BCAC53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European Consumer Payment Report </a:t>
            </a:r>
            <a:r>
              <a:rPr lang="nb-NO" dirty="0" err="1"/>
              <a:t>Sweden</a:t>
            </a:r>
            <a:r>
              <a:rPr lang="nb-NO" dirty="0"/>
              <a:t> 2022</a:t>
            </a:r>
            <a:br>
              <a:rPr lang="nb-NO" dirty="0"/>
            </a:br>
            <a:r>
              <a:rPr lang="sv-SE" sz="2400" b="0" dirty="0">
                <a:latin typeface="+mn-lt"/>
              </a:rPr>
              <a:t>Rädsla för inflation och åtgärder för att förbättra privatekonomin</a:t>
            </a:r>
            <a:endParaRPr lang="nb-NO" sz="2400" b="0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C6248D-3A6E-43D9-97D2-EBF8282A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1092" y="4307390"/>
            <a:ext cx="405000" cy="225000"/>
          </a:xfrm>
        </p:spPr>
        <p:txBody>
          <a:bodyPr/>
          <a:lstStyle/>
          <a:p>
            <a:fld id="{0B1617BE-BA58-4B59-88D5-A8C7B239E913}" type="slidenum">
              <a:rPr lang="nb-NO" smtClean="0"/>
              <a:t>4</a:t>
            </a:fld>
            <a:endParaRPr lang="nb-NO" dirty="0"/>
          </a:p>
        </p:txBody>
      </p:sp>
      <p:sp>
        <p:nvSpPr>
          <p:cNvPr id="13" name="textruta 18">
            <a:extLst>
              <a:ext uri="{FF2B5EF4-FFF2-40B4-BE49-F238E27FC236}">
                <a16:creationId xmlns:a16="http://schemas.microsoft.com/office/drawing/2014/main" id="{606DC222-053B-4BBB-B038-FB50A6D9FB8C}"/>
              </a:ext>
            </a:extLst>
          </p:cNvPr>
          <p:cNvSpPr txBox="1"/>
          <p:nvPr/>
        </p:nvSpPr>
        <p:spPr>
          <a:xfrm>
            <a:off x="2351979" y="2287682"/>
            <a:ext cx="1877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000" dirty="0"/>
          </a:p>
        </p:txBody>
      </p:sp>
      <p:sp>
        <p:nvSpPr>
          <p:cNvPr id="14" name="textruta 19">
            <a:extLst>
              <a:ext uri="{FF2B5EF4-FFF2-40B4-BE49-F238E27FC236}">
                <a16:creationId xmlns:a16="http://schemas.microsoft.com/office/drawing/2014/main" id="{520AB451-D84C-44E4-8F75-1FA45B2469EB}"/>
              </a:ext>
            </a:extLst>
          </p:cNvPr>
          <p:cNvSpPr txBox="1"/>
          <p:nvPr/>
        </p:nvSpPr>
        <p:spPr>
          <a:xfrm>
            <a:off x="996212" y="2383806"/>
            <a:ext cx="1309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/>
              <a:t>55%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Pennanteckning 22">
                <a:extLst>
                  <a:ext uri="{FF2B5EF4-FFF2-40B4-BE49-F238E27FC236}">
                    <a16:creationId xmlns:a16="http://schemas.microsoft.com/office/drawing/2014/main" id="{FCED4768-D812-4751-8583-86C0F814D0AC}"/>
                  </a:ext>
                </a:extLst>
              </p14:cNvPr>
              <p14:cNvContentPartPr/>
              <p14:nvPr/>
            </p14:nvContentPartPr>
            <p14:xfrm>
              <a:off x="1690465" y="2026249"/>
              <a:ext cx="450" cy="450"/>
            </p14:xfrm>
          </p:contentPart>
        </mc:Choice>
        <mc:Fallback xmlns="">
          <p:pic>
            <p:nvPicPr>
              <p:cNvPr id="16" name="Pennanteckning 22">
                <a:extLst>
                  <a:ext uri="{FF2B5EF4-FFF2-40B4-BE49-F238E27FC236}">
                    <a16:creationId xmlns:a16="http://schemas.microsoft.com/office/drawing/2014/main" id="{FCED4768-D812-4751-8583-86C0F814D0A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22965" y="1891249"/>
                <a:ext cx="135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Pennanteckning 23">
                <a:extLst>
                  <a:ext uri="{FF2B5EF4-FFF2-40B4-BE49-F238E27FC236}">
                    <a16:creationId xmlns:a16="http://schemas.microsoft.com/office/drawing/2014/main" id="{AB1A4885-3ADC-4B89-A497-D919B16B515F}"/>
                  </a:ext>
                </a:extLst>
              </p14:cNvPr>
              <p14:cNvContentPartPr/>
              <p14:nvPr/>
            </p14:nvContentPartPr>
            <p14:xfrm>
              <a:off x="1563385" y="1993130"/>
              <a:ext cx="139050" cy="57601"/>
            </p14:xfrm>
          </p:contentPart>
        </mc:Choice>
        <mc:Fallback xmlns="">
          <p:pic>
            <p:nvPicPr>
              <p:cNvPr id="17" name="Pennanteckning 23">
                <a:extLst>
                  <a:ext uri="{FF2B5EF4-FFF2-40B4-BE49-F238E27FC236}">
                    <a16:creationId xmlns:a16="http://schemas.microsoft.com/office/drawing/2014/main" id="{AB1A4885-3ADC-4B89-A497-D919B16B515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09350" y="1885128"/>
                <a:ext cx="246760" cy="273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Pennanteckning 24">
                <a:extLst>
                  <a:ext uri="{FF2B5EF4-FFF2-40B4-BE49-F238E27FC236}">
                    <a16:creationId xmlns:a16="http://schemas.microsoft.com/office/drawing/2014/main" id="{66B33F5F-0AD2-49FD-94FA-7D13628787FC}"/>
                  </a:ext>
                </a:extLst>
              </p14:cNvPr>
              <p14:cNvContentPartPr/>
              <p14:nvPr/>
            </p14:nvContentPartPr>
            <p14:xfrm>
              <a:off x="1557265" y="2017970"/>
              <a:ext cx="146251" cy="84601"/>
            </p14:xfrm>
          </p:contentPart>
        </mc:Choice>
        <mc:Fallback xmlns="">
          <p:pic>
            <p:nvPicPr>
              <p:cNvPr id="18" name="Pennanteckning 24">
                <a:extLst>
                  <a:ext uri="{FF2B5EF4-FFF2-40B4-BE49-F238E27FC236}">
                    <a16:creationId xmlns:a16="http://schemas.microsoft.com/office/drawing/2014/main" id="{66B33F5F-0AD2-49FD-94FA-7D13628787F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03231" y="1909507"/>
                <a:ext cx="253958" cy="301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Pennanteckning 25">
                <a:extLst>
                  <a:ext uri="{FF2B5EF4-FFF2-40B4-BE49-F238E27FC236}">
                    <a16:creationId xmlns:a16="http://schemas.microsoft.com/office/drawing/2014/main" id="{D341BDE9-CDFD-4D47-8C79-4C4E0819B4F8}"/>
                  </a:ext>
                </a:extLst>
              </p14:cNvPr>
              <p14:cNvContentPartPr/>
              <p14:nvPr/>
            </p14:nvContentPartPr>
            <p14:xfrm>
              <a:off x="1435585" y="2043170"/>
              <a:ext cx="225000" cy="141750"/>
            </p14:xfrm>
          </p:contentPart>
        </mc:Choice>
        <mc:Fallback xmlns="">
          <p:pic>
            <p:nvPicPr>
              <p:cNvPr id="19" name="Pennanteckning 25">
                <a:extLst>
                  <a:ext uri="{FF2B5EF4-FFF2-40B4-BE49-F238E27FC236}">
                    <a16:creationId xmlns:a16="http://schemas.microsoft.com/office/drawing/2014/main" id="{D341BDE9-CDFD-4D47-8C79-4C4E0819B4F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1585" y="1934964"/>
                <a:ext cx="332640" cy="3578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Pennanteckning 26">
                <a:extLst>
                  <a:ext uri="{FF2B5EF4-FFF2-40B4-BE49-F238E27FC236}">
                    <a16:creationId xmlns:a16="http://schemas.microsoft.com/office/drawing/2014/main" id="{C5CF05A0-0DDB-46E8-9405-414BE9C128A6}"/>
                  </a:ext>
                </a:extLst>
              </p14:cNvPr>
              <p14:cNvContentPartPr/>
              <p14:nvPr/>
            </p14:nvContentPartPr>
            <p14:xfrm>
              <a:off x="1420465" y="2118769"/>
              <a:ext cx="181350" cy="76049"/>
            </p14:xfrm>
          </p:contentPart>
        </mc:Choice>
        <mc:Fallback xmlns="">
          <p:pic>
            <p:nvPicPr>
              <p:cNvPr id="20" name="Pennanteckning 26">
                <a:extLst>
                  <a:ext uri="{FF2B5EF4-FFF2-40B4-BE49-F238E27FC236}">
                    <a16:creationId xmlns:a16="http://schemas.microsoft.com/office/drawing/2014/main" id="{C5CF05A0-0DDB-46E8-9405-414BE9C128A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66492" y="2010642"/>
                <a:ext cx="288937" cy="291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Pennanteckning 27">
                <a:extLst>
                  <a:ext uri="{FF2B5EF4-FFF2-40B4-BE49-F238E27FC236}">
                    <a16:creationId xmlns:a16="http://schemas.microsoft.com/office/drawing/2014/main" id="{436B778B-F120-4A49-AD26-BF1B01B63744}"/>
                  </a:ext>
                </a:extLst>
              </p14:cNvPr>
              <p14:cNvContentPartPr/>
              <p14:nvPr/>
            </p14:nvContentPartPr>
            <p14:xfrm>
              <a:off x="1505785" y="2026249"/>
              <a:ext cx="450" cy="450"/>
            </p14:xfrm>
          </p:contentPart>
        </mc:Choice>
        <mc:Fallback xmlns="">
          <p:pic>
            <p:nvPicPr>
              <p:cNvPr id="21" name="Pennanteckning 27">
                <a:extLst>
                  <a:ext uri="{FF2B5EF4-FFF2-40B4-BE49-F238E27FC236}">
                    <a16:creationId xmlns:a16="http://schemas.microsoft.com/office/drawing/2014/main" id="{436B778B-F120-4A49-AD26-BF1B01B637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38285" y="1891249"/>
                <a:ext cx="135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" name="Pennanteckning 28">
                <a:extLst>
                  <a:ext uri="{FF2B5EF4-FFF2-40B4-BE49-F238E27FC236}">
                    <a16:creationId xmlns:a16="http://schemas.microsoft.com/office/drawing/2014/main" id="{277AB679-E89D-4D7F-94AA-7DC14A911DEF}"/>
                  </a:ext>
                </a:extLst>
              </p14:cNvPr>
              <p14:cNvContentPartPr/>
              <p14:nvPr/>
            </p14:nvContentPartPr>
            <p14:xfrm>
              <a:off x="1808185" y="1984489"/>
              <a:ext cx="450" cy="450"/>
            </p14:xfrm>
          </p:contentPart>
        </mc:Choice>
        <mc:Fallback xmlns="">
          <p:pic>
            <p:nvPicPr>
              <p:cNvPr id="22" name="Pennanteckning 28">
                <a:extLst>
                  <a:ext uri="{FF2B5EF4-FFF2-40B4-BE49-F238E27FC236}">
                    <a16:creationId xmlns:a16="http://schemas.microsoft.com/office/drawing/2014/main" id="{277AB679-E89D-4D7F-94AA-7DC14A911DE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40685" y="1849489"/>
                <a:ext cx="135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Pennanteckning 29">
                <a:extLst>
                  <a:ext uri="{FF2B5EF4-FFF2-40B4-BE49-F238E27FC236}">
                    <a16:creationId xmlns:a16="http://schemas.microsoft.com/office/drawing/2014/main" id="{7D96004C-03A0-4FE0-A0A9-A4DECE036A82}"/>
                  </a:ext>
                </a:extLst>
              </p14:cNvPr>
              <p14:cNvContentPartPr/>
              <p14:nvPr/>
            </p14:nvContentPartPr>
            <p14:xfrm>
              <a:off x="1690465" y="2026249"/>
              <a:ext cx="450" cy="450"/>
            </p14:xfrm>
          </p:contentPart>
        </mc:Choice>
        <mc:Fallback xmlns="">
          <p:pic>
            <p:nvPicPr>
              <p:cNvPr id="23" name="Pennanteckning 29">
                <a:extLst>
                  <a:ext uri="{FF2B5EF4-FFF2-40B4-BE49-F238E27FC236}">
                    <a16:creationId xmlns:a16="http://schemas.microsoft.com/office/drawing/2014/main" id="{7D96004C-03A0-4FE0-A0A9-A4DECE036A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22965" y="1891249"/>
                <a:ext cx="135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" name="Pennanteckning 30">
                <a:extLst>
                  <a:ext uri="{FF2B5EF4-FFF2-40B4-BE49-F238E27FC236}">
                    <a16:creationId xmlns:a16="http://schemas.microsoft.com/office/drawing/2014/main" id="{EFF4E347-D79E-4C41-8ABA-DF31BED7DD1A}"/>
                  </a:ext>
                </a:extLst>
              </p14:cNvPr>
              <p14:cNvContentPartPr/>
              <p14:nvPr/>
            </p14:nvContentPartPr>
            <p14:xfrm>
              <a:off x="1581745" y="2043169"/>
              <a:ext cx="450" cy="450"/>
            </p14:xfrm>
          </p:contentPart>
        </mc:Choice>
        <mc:Fallback xmlns="">
          <p:pic>
            <p:nvPicPr>
              <p:cNvPr id="24" name="Pennanteckning 30">
                <a:extLst>
                  <a:ext uri="{FF2B5EF4-FFF2-40B4-BE49-F238E27FC236}">
                    <a16:creationId xmlns:a16="http://schemas.microsoft.com/office/drawing/2014/main" id="{EFF4E347-D79E-4C41-8ABA-DF31BED7DD1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14245" y="1908169"/>
                <a:ext cx="135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Pennanteckning 32">
                <a:extLst>
                  <a:ext uri="{FF2B5EF4-FFF2-40B4-BE49-F238E27FC236}">
                    <a16:creationId xmlns:a16="http://schemas.microsoft.com/office/drawing/2014/main" id="{E2B66075-4FA4-40E4-93C1-B3304E1DA81C}"/>
                  </a:ext>
                </a:extLst>
              </p14:cNvPr>
              <p14:cNvContentPartPr/>
              <p14:nvPr/>
            </p14:nvContentPartPr>
            <p14:xfrm>
              <a:off x="1824745" y="2017969"/>
              <a:ext cx="450" cy="450"/>
            </p14:xfrm>
          </p:contentPart>
        </mc:Choice>
        <mc:Fallback xmlns="">
          <p:pic>
            <p:nvPicPr>
              <p:cNvPr id="26" name="Pennanteckning 32">
                <a:extLst>
                  <a:ext uri="{FF2B5EF4-FFF2-40B4-BE49-F238E27FC236}">
                    <a16:creationId xmlns:a16="http://schemas.microsoft.com/office/drawing/2014/main" id="{E2B66075-4FA4-40E4-93C1-B3304E1DA81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57245" y="1882969"/>
                <a:ext cx="135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Pennanteckning 33">
                <a:extLst>
                  <a:ext uri="{FF2B5EF4-FFF2-40B4-BE49-F238E27FC236}">
                    <a16:creationId xmlns:a16="http://schemas.microsoft.com/office/drawing/2014/main" id="{CD0D7688-FD94-4E7A-B364-939A92F94D46}"/>
                  </a:ext>
                </a:extLst>
              </p14:cNvPr>
              <p14:cNvContentPartPr/>
              <p14:nvPr/>
            </p14:nvContentPartPr>
            <p14:xfrm>
              <a:off x="1908625" y="1976209"/>
              <a:ext cx="450" cy="450"/>
            </p14:xfrm>
          </p:contentPart>
        </mc:Choice>
        <mc:Fallback xmlns="">
          <p:pic>
            <p:nvPicPr>
              <p:cNvPr id="27" name="Pennanteckning 33">
                <a:extLst>
                  <a:ext uri="{FF2B5EF4-FFF2-40B4-BE49-F238E27FC236}">
                    <a16:creationId xmlns:a16="http://schemas.microsoft.com/office/drawing/2014/main" id="{CD0D7688-FD94-4E7A-B364-939A92F94D4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41125" y="1841209"/>
                <a:ext cx="135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" name="Pennanteckning 34">
                <a:extLst>
                  <a:ext uri="{FF2B5EF4-FFF2-40B4-BE49-F238E27FC236}">
                    <a16:creationId xmlns:a16="http://schemas.microsoft.com/office/drawing/2014/main" id="{205A0F1A-63AA-4666-A2F5-B85CB9D6F9B8}"/>
                  </a:ext>
                </a:extLst>
              </p14:cNvPr>
              <p14:cNvContentPartPr/>
              <p14:nvPr/>
            </p14:nvContentPartPr>
            <p14:xfrm>
              <a:off x="1791265" y="1976209"/>
              <a:ext cx="450" cy="450"/>
            </p14:xfrm>
          </p:contentPart>
        </mc:Choice>
        <mc:Fallback xmlns="">
          <p:pic>
            <p:nvPicPr>
              <p:cNvPr id="28" name="Pennanteckning 34">
                <a:extLst>
                  <a:ext uri="{FF2B5EF4-FFF2-40B4-BE49-F238E27FC236}">
                    <a16:creationId xmlns:a16="http://schemas.microsoft.com/office/drawing/2014/main" id="{205A0F1A-63AA-4666-A2F5-B85CB9D6F9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23765" y="1841209"/>
                <a:ext cx="135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9" name="Pennanteckning 35">
                <a:extLst>
                  <a:ext uri="{FF2B5EF4-FFF2-40B4-BE49-F238E27FC236}">
                    <a16:creationId xmlns:a16="http://schemas.microsoft.com/office/drawing/2014/main" id="{7DCDDEE4-1C92-4724-A643-4A8704D2ED4A}"/>
                  </a:ext>
                </a:extLst>
              </p14:cNvPr>
              <p14:cNvContentPartPr/>
              <p14:nvPr/>
            </p14:nvContentPartPr>
            <p14:xfrm>
              <a:off x="1791265" y="1993129"/>
              <a:ext cx="450" cy="450"/>
            </p14:xfrm>
          </p:contentPart>
        </mc:Choice>
        <mc:Fallback xmlns="">
          <p:pic>
            <p:nvPicPr>
              <p:cNvPr id="29" name="Pennanteckning 35">
                <a:extLst>
                  <a:ext uri="{FF2B5EF4-FFF2-40B4-BE49-F238E27FC236}">
                    <a16:creationId xmlns:a16="http://schemas.microsoft.com/office/drawing/2014/main" id="{7DCDDEE4-1C92-4724-A643-4A8704D2ED4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23765" y="1858129"/>
                <a:ext cx="135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1" name="Pennanteckning 40">
                <a:extLst>
                  <a:ext uri="{FF2B5EF4-FFF2-40B4-BE49-F238E27FC236}">
                    <a16:creationId xmlns:a16="http://schemas.microsoft.com/office/drawing/2014/main" id="{B14F524A-0BD8-4C0B-8AB4-A6EEBDD6AB07}"/>
                  </a:ext>
                </a:extLst>
              </p14:cNvPr>
              <p14:cNvContentPartPr/>
              <p14:nvPr/>
            </p14:nvContentPartPr>
            <p14:xfrm>
              <a:off x="2873425" y="2269969"/>
              <a:ext cx="27451" cy="450"/>
            </p14:xfrm>
          </p:contentPart>
        </mc:Choice>
        <mc:Fallback xmlns="">
          <p:pic>
            <p:nvPicPr>
              <p:cNvPr id="31" name="Pennanteckning 40">
                <a:extLst>
                  <a:ext uri="{FF2B5EF4-FFF2-40B4-BE49-F238E27FC236}">
                    <a16:creationId xmlns:a16="http://schemas.microsoft.com/office/drawing/2014/main" id="{B14F524A-0BD8-4C0B-8AB4-A6EEBDD6AB0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19949" y="2134969"/>
                <a:ext cx="134046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2" name="Pennanteckning 41">
                <a:extLst>
                  <a:ext uri="{FF2B5EF4-FFF2-40B4-BE49-F238E27FC236}">
                    <a16:creationId xmlns:a16="http://schemas.microsoft.com/office/drawing/2014/main" id="{86932D8C-B8BA-43F8-AA75-3CE57E9B0570}"/>
                  </a:ext>
                </a:extLst>
              </p14:cNvPr>
              <p14:cNvContentPartPr/>
              <p14:nvPr/>
            </p14:nvContentPartPr>
            <p14:xfrm>
              <a:off x="3150265" y="2155490"/>
              <a:ext cx="25650" cy="7199"/>
            </p14:xfrm>
          </p:contentPart>
        </mc:Choice>
        <mc:Fallback xmlns="">
          <p:pic>
            <p:nvPicPr>
              <p:cNvPr id="32" name="Pennanteckning 41">
                <a:extLst>
                  <a:ext uri="{FF2B5EF4-FFF2-40B4-BE49-F238E27FC236}">
                    <a16:creationId xmlns:a16="http://schemas.microsoft.com/office/drawing/2014/main" id="{86932D8C-B8BA-43F8-AA75-3CE57E9B057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96075" y="2035507"/>
                <a:ext cx="133669" cy="246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7" name="Pennanteckning 46">
                <a:extLst>
                  <a:ext uri="{FF2B5EF4-FFF2-40B4-BE49-F238E27FC236}">
                    <a16:creationId xmlns:a16="http://schemas.microsoft.com/office/drawing/2014/main" id="{F223A5F0-CFB1-4121-885E-01A3F67A51C2}"/>
                  </a:ext>
                </a:extLst>
              </p14:cNvPr>
              <p14:cNvContentPartPr/>
              <p14:nvPr/>
            </p14:nvContentPartPr>
            <p14:xfrm>
              <a:off x="1908625" y="1976209"/>
              <a:ext cx="4500" cy="450"/>
            </p14:xfrm>
          </p:contentPart>
        </mc:Choice>
        <mc:Fallback xmlns="">
          <p:pic>
            <p:nvPicPr>
              <p:cNvPr id="37" name="Pennanteckning 46">
                <a:extLst>
                  <a:ext uri="{FF2B5EF4-FFF2-40B4-BE49-F238E27FC236}">
                    <a16:creationId xmlns:a16="http://schemas.microsoft.com/office/drawing/2014/main" id="{F223A5F0-CFB1-4121-885E-01A3F67A51C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60411" y="1841209"/>
                <a:ext cx="100607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8" name="Pennanteckning 47">
                <a:extLst>
                  <a:ext uri="{FF2B5EF4-FFF2-40B4-BE49-F238E27FC236}">
                    <a16:creationId xmlns:a16="http://schemas.microsoft.com/office/drawing/2014/main" id="{696070D6-56E1-47BE-A294-8985D619BF35}"/>
                  </a:ext>
                </a:extLst>
              </p14:cNvPr>
              <p14:cNvContentPartPr/>
              <p14:nvPr/>
            </p14:nvContentPartPr>
            <p14:xfrm>
              <a:off x="3015985" y="2085289"/>
              <a:ext cx="450" cy="450"/>
            </p14:xfrm>
          </p:contentPart>
        </mc:Choice>
        <mc:Fallback xmlns="">
          <p:pic>
            <p:nvPicPr>
              <p:cNvPr id="38" name="Pennanteckning 47">
                <a:extLst>
                  <a:ext uri="{FF2B5EF4-FFF2-40B4-BE49-F238E27FC236}">
                    <a16:creationId xmlns:a16="http://schemas.microsoft.com/office/drawing/2014/main" id="{696070D6-56E1-47BE-A294-8985D619BF3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48485" y="1950289"/>
                <a:ext cx="135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9" name="Pennanteckning 48">
                <a:extLst>
                  <a:ext uri="{FF2B5EF4-FFF2-40B4-BE49-F238E27FC236}">
                    <a16:creationId xmlns:a16="http://schemas.microsoft.com/office/drawing/2014/main" id="{89F520CA-7FDD-46EB-B4FF-75E8F08749D2}"/>
                  </a:ext>
                </a:extLst>
              </p14:cNvPr>
              <p14:cNvContentPartPr/>
              <p14:nvPr/>
            </p14:nvContentPartPr>
            <p14:xfrm>
              <a:off x="2730865" y="2915809"/>
              <a:ext cx="450" cy="450"/>
            </p14:xfrm>
          </p:contentPart>
        </mc:Choice>
        <mc:Fallback xmlns="">
          <p:pic>
            <p:nvPicPr>
              <p:cNvPr id="39" name="Pennanteckning 48">
                <a:extLst>
                  <a:ext uri="{FF2B5EF4-FFF2-40B4-BE49-F238E27FC236}">
                    <a16:creationId xmlns:a16="http://schemas.microsoft.com/office/drawing/2014/main" id="{89F520CA-7FDD-46EB-B4FF-75E8F08749D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63365" y="2780809"/>
                <a:ext cx="135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1" name="Pennanteckning 53">
                <a:extLst>
                  <a:ext uri="{FF2B5EF4-FFF2-40B4-BE49-F238E27FC236}">
                    <a16:creationId xmlns:a16="http://schemas.microsoft.com/office/drawing/2014/main" id="{50656729-5BE8-4854-9598-21D63DEC937A}"/>
                  </a:ext>
                </a:extLst>
              </p14:cNvPr>
              <p14:cNvContentPartPr/>
              <p14:nvPr/>
            </p14:nvContentPartPr>
            <p14:xfrm>
              <a:off x="6487017" y="2942364"/>
              <a:ext cx="450" cy="450"/>
            </p14:xfrm>
          </p:contentPart>
        </mc:Choice>
        <mc:Fallback xmlns="">
          <p:pic>
            <p:nvPicPr>
              <p:cNvPr id="41" name="Pennanteckning 53">
                <a:extLst>
                  <a:ext uri="{FF2B5EF4-FFF2-40B4-BE49-F238E27FC236}">
                    <a16:creationId xmlns:a16="http://schemas.microsoft.com/office/drawing/2014/main" id="{50656729-5BE8-4854-9598-21D63DEC93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19517" y="2807364"/>
                <a:ext cx="135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2" name="Pennanteckning 54">
                <a:extLst>
                  <a:ext uri="{FF2B5EF4-FFF2-40B4-BE49-F238E27FC236}">
                    <a16:creationId xmlns:a16="http://schemas.microsoft.com/office/drawing/2014/main" id="{7E513FBB-D162-4FC4-822F-3FBEEF7CC206}"/>
                  </a:ext>
                </a:extLst>
              </p14:cNvPr>
              <p14:cNvContentPartPr/>
              <p14:nvPr/>
            </p14:nvContentPartPr>
            <p14:xfrm>
              <a:off x="2554825" y="3175729"/>
              <a:ext cx="450" cy="450"/>
            </p14:xfrm>
          </p:contentPart>
        </mc:Choice>
        <mc:Fallback xmlns="">
          <p:pic>
            <p:nvPicPr>
              <p:cNvPr id="42" name="Pennanteckning 54">
                <a:extLst>
                  <a:ext uri="{FF2B5EF4-FFF2-40B4-BE49-F238E27FC236}">
                    <a16:creationId xmlns:a16="http://schemas.microsoft.com/office/drawing/2014/main" id="{7E513FBB-D162-4FC4-822F-3FBEEF7CC20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87325" y="3040729"/>
                <a:ext cx="135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3" name="Pennanteckning 55">
                <a:extLst>
                  <a:ext uri="{FF2B5EF4-FFF2-40B4-BE49-F238E27FC236}">
                    <a16:creationId xmlns:a16="http://schemas.microsoft.com/office/drawing/2014/main" id="{52B2753D-28B9-4000-8575-3ADB47F20256}"/>
                  </a:ext>
                </a:extLst>
              </p14:cNvPr>
              <p14:cNvContentPartPr/>
              <p14:nvPr/>
            </p14:nvContentPartPr>
            <p14:xfrm>
              <a:off x="2688745" y="2479489"/>
              <a:ext cx="450" cy="450"/>
            </p14:xfrm>
          </p:contentPart>
        </mc:Choice>
        <mc:Fallback xmlns="">
          <p:pic>
            <p:nvPicPr>
              <p:cNvPr id="43" name="Pennanteckning 55">
                <a:extLst>
                  <a:ext uri="{FF2B5EF4-FFF2-40B4-BE49-F238E27FC236}">
                    <a16:creationId xmlns:a16="http://schemas.microsoft.com/office/drawing/2014/main" id="{52B2753D-28B9-4000-8575-3ADB47F2025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21245" y="2344489"/>
                <a:ext cx="135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4" name="Pennanteckning 56">
                <a:extLst>
                  <a:ext uri="{FF2B5EF4-FFF2-40B4-BE49-F238E27FC236}">
                    <a16:creationId xmlns:a16="http://schemas.microsoft.com/office/drawing/2014/main" id="{8AB7E4FA-D353-429D-9A8D-95DAAF60CD03}"/>
                  </a:ext>
                </a:extLst>
              </p14:cNvPr>
              <p14:cNvContentPartPr/>
              <p14:nvPr/>
            </p14:nvContentPartPr>
            <p14:xfrm>
              <a:off x="6771777" y="2237484"/>
              <a:ext cx="33750" cy="11250"/>
            </p14:xfrm>
          </p:contentPart>
        </mc:Choice>
        <mc:Fallback xmlns="">
          <p:pic>
            <p:nvPicPr>
              <p:cNvPr id="44" name="Pennanteckning 56">
                <a:extLst>
                  <a:ext uri="{FF2B5EF4-FFF2-40B4-BE49-F238E27FC236}">
                    <a16:creationId xmlns:a16="http://schemas.microsoft.com/office/drawing/2014/main" id="{8AB7E4FA-D353-429D-9A8D-95DAAF60CD0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17342" y="2128613"/>
                <a:ext cx="142258" cy="228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5" name="Pennanteckning 57">
                <a:extLst>
                  <a:ext uri="{FF2B5EF4-FFF2-40B4-BE49-F238E27FC236}">
                    <a16:creationId xmlns:a16="http://schemas.microsoft.com/office/drawing/2014/main" id="{E13CF1FA-77EF-4F29-9E3E-8F54F4352146}"/>
                  </a:ext>
                </a:extLst>
              </p14:cNvPr>
              <p14:cNvContentPartPr/>
              <p14:nvPr/>
            </p14:nvContentPartPr>
            <p14:xfrm>
              <a:off x="6193257" y="2774604"/>
              <a:ext cx="450" cy="450"/>
            </p14:xfrm>
          </p:contentPart>
        </mc:Choice>
        <mc:Fallback xmlns="">
          <p:pic>
            <p:nvPicPr>
              <p:cNvPr id="45" name="Pennanteckning 57">
                <a:extLst>
                  <a:ext uri="{FF2B5EF4-FFF2-40B4-BE49-F238E27FC236}">
                    <a16:creationId xmlns:a16="http://schemas.microsoft.com/office/drawing/2014/main" id="{E13CF1FA-77EF-4F29-9E3E-8F54F435214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25757" y="2639604"/>
                <a:ext cx="135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6" name="Pennanteckning 58">
                <a:extLst>
                  <a:ext uri="{FF2B5EF4-FFF2-40B4-BE49-F238E27FC236}">
                    <a16:creationId xmlns:a16="http://schemas.microsoft.com/office/drawing/2014/main" id="{C5D74084-2D62-40AA-9012-A5C5CA608928}"/>
                  </a:ext>
                </a:extLst>
              </p14:cNvPr>
              <p14:cNvContentPartPr/>
              <p14:nvPr/>
            </p14:nvContentPartPr>
            <p14:xfrm>
              <a:off x="2269345" y="2420809"/>
              <a:ext cx="8550" cy="450"/>
            </p14:xfrm>
          </p:contentPart>
        </mc:Choice>
        <mc:Fallback xmlns="">
          <p:pic>
            <p:nvPicPr>
              <p:cNvPr id="46" name="Pennanteckning 58">
                <a:extLst>
                  <a:ext uri="{FF2B5EF4-FFF2-40B4-BE49-F238E27FC236}">
                    <a16:creationId xmlns:a16="http://schemas.microsoft.com/office/drawing/2014/main" id="{C5D74084-2D62-40AA-9012-A5C5CA60892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15907" y="2285809"/>
                <a:ext cx="115069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7" name="Pennanteckning 59">
                <a:extLst>
                  <a:ext uri="{FF2B5EF4-FFF2-40B4-BE49-F238E27FC236}">
                    <a16:creationId xmlns:a16="http://schemas.microsoft.com/office/drawing/2014/main" id="{520F20B3-13F7-413D-9856-FB4CB5E3E068}"/>
                  </a:ext>
                </a:extLst>
              </p14:cNvPr>
              <p14:cNvContentPartPr/>
              <p14:nvPr/>
            </p14:nvContentPartPr>
            <p14:xfrm>
              <a:off x="2613505" y="2362129"/>
              <a:ext cx="450" cy="450"/>
            </p14:xfrm>
          </p:contentPart>
        </mc:Choice>
        <mc:Fallback xmlns="">
          <p:pic>
            <p:nvPicPr>
              <p:cNvPr id="47" name="Pennanteckning 59">
                <a:extLst>
                  <a:ext uri="{FF2B5EF4-FFF2-40B4-BE49-F238E27FC236}">
                    <a16:creationId xmlns:a16="http://schemas.microsoft.com/office/drawing/2014/main" id="{520F20B3-13F7-413D-9856-FB4CB5E3E06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46005" y="2227129"/>
                <a:ext cx="135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8" name="Pennanteckning 60">
                <a:extLst>
                  <a:ext uri="{FF2B5EF4-FFF2-40B4-BE49-F238E27FC236}">
                    <a16:creationId xmlns:a16="http://schemas.microsoft.com/office/drawing/2014/main" id="{13A6BA14-86A2-448E-B28A-19EDBD982C45}"/>
                  </a:ext>
                </a:extLst>
              </p14:cNvPr>
              <p14:cNvContentPartPr/>
              <p14:nvPr/>
            </p14:nvContentPartPr>
            <p14:xfrm>
              <a:off x="2470585" y="1976209"/>
              <a:ext cx="450" cy="450"/>
            </p14:xfrm>
          </p:contentPart>
        </mc:Choice>
        <mc:Fallback xmlns="">
          <p:pic>
            <p:nvPicPr>
              <p:cNvPr id="48" name="Pennanteckning 60">
                <a:extLst>
                  <a:ext uri="{FF2B5EF4-FFF2-40B4-BE49-F238E27FC236}">
                    <a16:creationId xmlns:a16="http://schemas.microsoft.com/office/drawing/2014/main" id="{13A6BA14-86A2-448E-B28A-19EDBD982C4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03085" y="1841209"/>
                <a:ext cx="135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9" name="Pennanteckning 61">
                <a:extLst>
                  <a:ext uri="{FF2B5EF4-FFF2-40B4-BE49-F238E27FC236}">
                    <a16:creationId xmlns:a16="http://schemas.microsoft.com/office/drawing/2014/main" id="{414D3247-4E40-4B12-ACE2-F673963DE38B}"/>
                  </a:ext>
                </a:extLst>
              </p14:cNvPr>
              <p14:cNvContentPartPr/>
              <p14:nvPr/>
            </p14:nvContentPartPr>
            <p14:xfrm>
              <a:off x="2470585" y="1976209"/>
              <a:ext cx="450" cy="450"/>
            </p14:xfrm>
          </p:contentPart>
        </mc:Choice>
        <mc:Fallback xmlns="">
          <p:pic>
            <p:nvPicPr>
              <p:cNvPr id="49" name="Pennanteckning 61">
                <a:extLst>
                  <a:ext uri="{FF2B5EF4-FFF2-40B4-BE49-F238E27FC236}">
                    <a16:creationId xmlns:a16="http://schemas.microsoft.com/office/drawing/2014/main" id="{414D3247-4E40-4B12-ACE2-F673963DE38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03085" y="1841209"/>
                <a:ext cx="135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0" name="Pennanteckning 62">
                <a:extLst>
                  <a:ext uri="{FF2B5EF4-FFF2-40B4-BE49-F238E27FC236}">
                    <a16:creationId xmlns:a16="http://schemas.microsoft.com/office/drawing/2014/main" id="{A084C94D-6EB3-4248-AE18-4C08107379E9}"/>
                  </a:ext>
                </a:extLst>
              </p14:cNvPr>
              <p14:cNvContentPartPr/>
              <p14:nvPr/>
            </p14:nvContentPartPr>
            <p14:xfrm>
              <a:off x="2470585" y="1976209"/>
              <a:ext cx="450" cy="450"/>
            </p14:xfrm>
          </p:contentPart>
        </mc:Choice>
        <mc:Fallback xmlns="">
          <p:pic>
            <p:nvPicPr>
              <p:cNvPr id="50" name="Pennanteckning 62">
                <a:extLst>
                  <a:ext uri="{FF2B5EF4-FFF2-40B4-BE49-F238E27FC236}">
                    <a16:creationId xmlns:a16="http://schemas.microsoft.com/office/drawing/2014/main" id="{A084C94D-6EB3-4248-AE18-4C08107379E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403085" y="1841209"/>
                <a:ext cx="135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1" name="Pennanteckning 63">
                <a:extLst>
                  <a:ext uri="{FF2B5EF4-FFF2-40B4-BE49-F238E27FC236}">
                    <a16:creationId xmlns:a16="http://schemas.microsoft.com/office/drawing/2014/main" id="{F56EDF7D-AE3B-45F9-9005-23AACFFBF656}"/>
                  </a:ext>
                </a:extLst>
              </p14:cNvPr>
              <p14:cNvContentPartPr/>
              <p14:nvPr/>
            </p14:nvContentPartPr>
            <p14:xfrm>
              <a:off x="2688745" y="2898889"/>
              <a:ext cx="450" cy="450"/>
            </p14:xfrm>
          </p:contentPart>
        </mc:Choice>
        <mc:Fallback xmlns="">
          <p:pic>
            <p:nvPicPr>
              <p:cNvPr id="51" name="Pennanteckning 63">
                <a:extLst>
                  <a:ext uri="{FF2B5EF4-FFF2-40B4-BE49-F238E27FC236}">
                    <a16:creationId xmlns:a16="http://schemas.microsoft.com/office/drawing/2014/main" id="{F56EDF7D-AE3B-45F9-9005-23AACFFBF65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21245" y="2763889"/>
                <a:ext cx="135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2" name="Pennanteckning 65">
                <a:extLst>
                  <a:ext uri="{FF2B5EF4-FFF2-40B4-BE49-F238E27FC236}">
                    <a16:creationId xmlns:a16="http://schemas.microsoft.com/office/drawing/2014/main" id="{FB4A6DFF-7E3D-424B-885E-F53FFFD04D83}"/>
                  </a:ext>
                </a:extLst>
              </p14:cNvPr>
              <p14:cNvContentPartPr/>
              <p14:nvPr/>
            </p14:nvContentPartPr>
            <p14:xfrm>
              <a:off x="2621785" y="2389021"/>
              <a:ext cx="450" cy="450"/>
            </p14:xfrm>
          </p:contentPart>
        </mc:Choice>
        <mc:Fallback xmlns="">
          <p:pic>
            <p:nvPicPr>
              <p:cNvPr id="52" name="Pennanteckning 65">
                <a:extLst>
                  <a:ext uri="{FF2B5EF4-FFF2-40B4-BE49-F238E27FC236}">
                    <a16:creationId xmlns:a16="http://schemas.microsoft.com/office/drawing/2014/main" id="{FB4A6DFF-7E3D-424B-885E-F53FFFD04D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54285" y="2254021"/>
                <a:ext cx="135000" cy="27000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textruta 66">
            <a:extLst>
              <a:ext uri="{FF2B5EF4-FFF2-40B4-BE49-F238E27FC236}">
                <a16:creationId xmlns:a16="http://schemas.microsoft.com/office/drawing/2014/main" id="{AA35A6CC-B32E-45CA-BD3E-A4ABC13470CE}"/>
              </a:ext>
            </a:extLst>
          </p:cNvPr>
          <p:cNvSpPr txBox="1"/>
          <p:nvPr/>
        </p:nvSpPr>
        <p:spPr>
          <a:xfrm>
            <a:off x="4833552" y="2387861"/>
            <a:ext cx="1102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47%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4" name="Pennanteckning 67">
                <a:extLst>
                  <a:ext uri="{FF2B5EF4-FFF2-40B4-BE49-F238E27FC236}">
                    <a16:creationId xmlns:a16="http://schemas.microsoft.com/office/drawing/2014/main" id="{9C6CE94C-2F59-4909-99A2-7F773DA435C4}"/>
                  </a:ext>
                </a:extLst>
              </p14:cNvPr>
              <p14:cNvContentPartPr/>
              <p14:nvPr/>
            </p14:nvContentPartPr>
            <p14:xfrm>
              <a:off x="1803199" y="2146814"/>
              <a:ext cx="450" cy="450"/>
            </p14:xfrm>
          </p:contentPart>
        </mc:Choice>
        <mc:Fallback xmlns="">
          <p:pic>
            <p:nvPicPr>
              <p:cNvPr id="54" name="Pennanteckning 67">
                <a:extLst>
                  <a:ext uri="{FF2B5EF4-FFF2-40B4-BE49-F238E27FC236}">
                    <a16:creationId xmlns:a16="http://schemas.microsoft.com/office/drawing/2014/main" id="{9C6CE94C-2F59-4909-99A2-7F773DA435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35699" y="2011814"/>
                <a:ext cx="135000" cy="270000"/>
              </a:xfrm>
              <a:prstGeom prst="rect">
                <a:avLst/>
              </a:prstGeom>
            </p:spPr>
          </p:pic>
        </mc:Fallback>
      </mc:AlternateContent>
      <p:sp>
        <p:nvSpPr>
          <p:cNvPr id="55" name="textruta 5">
            <a:extLst>
              <a:ext uri="{FF2B5EF4-FFF2-40B4-BE49-F238E27FC236}">
                <a16:creationId xmlns:a16="http://schemas.microsoft.com/office/drawing/2014/main" id="{8C673F24-6E1F-44EE-9681-28AA4521055C}"/>
              </a:ext>
            </a:extLst>
          </p:cNvPr>
          <p:cNvSpPr txBox="1"/>
          <p:nvPr/>
        </p:nvSpPr>
        <p:spPr>
          <a:xfrm>
            <a:off x="6000347" y="2263184"/>
            <a:ext cx="1828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v-SE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Har sämre ekonomi nu än för ett år sedan.</a:t>
            </a:r>
            <a:endParaRPr lang="nb-NO" sz="1200" dirty="0"/>
          </a:p>
        </p:txBody>
      </p:sp>
      <p:sp>
        <p:nvSpPr>
          <p:cNvPr id="57" name="textruta 7">
            <a:extLst>
              <a:ext uri="{FF2B5EF4-FFF2-40B4-BE49-F238E27FC236}">
                <a16:creationId xmlns:a16="http://schemas.microsoft.com/office/drawing/2014/main" id="{0EE81C0A-4FB0-4791-BDA9-2AF35AB499C0}"/>
              </a:ext>
            </a:extLst>
          </p:cNvPr>
          <p:cNvSpPr txBox="1"/>
          <p:nvPr/>
        </p:nvSpPr>
        <p:spPr>
          <a:xfrm>
            <a:off x="2802689" y="3407751"/>
            <a:ext cx="20441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Europeisk genomsnitt: 45%</a:t>
            </a:r>
          </a:p>
        </p:txBody>
      </p:sp>
      <p:sp>
        <p:nvSpPr>
          <p:cNvPr id="58" name="textruta 74">
            <a:extLst>
              <a:ext uri="{FF2B5EF4-FFF2-40B4-BE49-F238E27FC236}">
                <a16:creationId xmlns:a16="http://schemas.microsoft.com/office/drawing/2014/main" id="{5C038594-A95F-4D1D-9514-676CE2C47066}"/>
              </a:ext>
            </a:extLst>
          </p:cNvPr>
          <p:cNvSpPr txBox="1"/>
          <p:nvPr/>
        </p:nvSpPr>
        <p:spPr>
          <a:xfrm>
            <a:off x="6350396" y="3414761"/>
            <a:ext cx="20441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Europeisk genomsnitt: 57%</a:t>
            </a:r>
          </a:p>
        </p:txBody>
      </p:sp>
      <p:sp>
        <p:nvSpPr>
          <p:cNvPr id="59" name="textruta 78">
            <a:extLst>
              <a:ext uri="{FF2B5EF4-FFF2-40B4-BE49-F238E27FC236}">
                <a16:creationId xmlns:a16="http://schemas.microsoft.com/office/drawing/2014/main" id="{1023387B-9748-4ADE-9E77-214F1C51995D}"/>
              </a:ext>
            </a:extLst>
          </p:cNvPr>
          <p:cNvSpPr txBox="1"/>
          <p:nvPr/>
        </p:nvSpPr>
        <p:spPr>
          <a:xfrm>
            <a:off x="8396047" y="2379342"/>
            <a:ext cx="1102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47%</a:t>
            </a:r>
          </a:p>
        </p:txBody>
      </p:sp>
      <p:sp>
        <p:nvSpPr>
          <p:cNvPr id="61" name="textruta 80">
            <a:extLst>
              <a:ext uri="{FF2B5EF4-FFF2-40B4-BE49-F238E27FC236}">
                <a16:creationId xmlns:a16="http://schemas.microsoft.com/office/drawing/2014/main" id="{31B06593-A7C3-4106-BC39-1D53C93D81A2}"/>
              </a:ext>
            </a:extLst>
          </p:cNvPr>
          <p:cNvSpPr txBox="1"/>
          <p:nvPr/>
        </p:nvSpPr>
        <p:spPr>
          <a:xfrm>
            <a:off x="9401405" y="2012723"/>
            <a:ext cx="1339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0" lang="nb-NO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nb-NO" dirty="0"/>
          </a:p>
        </p:txBody>
      </p:sp>
      <p:sp>
        <p:nvSpPr>
          <p:cNvPr id="62" name="textruta 82">
            <a:extLst>
              <a:ext uri="{FF2B5EF4-FFF2-40B4-BE49-F238E27FC236}">
                <a16:creationId xmlns:a16="http://schemas.microsoft.com/office/drawing/2014/main" id="{E1A82526-3FB9-48E9-811E-30BF12570929}"/>
              </a:ext>
            </a:extLst>
          </p:cNvPr>
          <p:cNvSpPr txBox="1"/>
          <p:nvPr/>
        </p:nvSpPr>
        <p:spPr>
          <a:xfrm>
            <a:off x="9517394" y="2288440"/>
            <a:ext cx="1678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000" dirty="0"/>
          </a:p>
        </p:txBody>
      </p:sp>
      <p:sp>
        <p:nvSpPr>
          <p:cNvPr id="63" name="textruta 83">
            <a:extLst>
              <a:ext uri="{FF2B5EF4-FFF2-40B4-BE49-F238E27FC236}">
                <a16:creationId xmlns:a16="http://schemas.microsoft.com/office/drawing/2014/main" id="{F56FDAF9-C6BA-4FC0-9D21-B17F8E500D89}"/>
              </a:ext>
            </a:extLst>
          </p:cNvPr>
          <p:cNvSpPr txBox="1"/>
          <p:nvPr/>
        </p:nvSpPr>
        <p:spPr>
          <a:xfrm>
            <a:off x="9882881" y="3416217"/>
            <a:ext cx="20441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Europeisk genomsnitt: 52%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8" name="Pennanteckning 103">
                <a:extLst>
                  <a:ext uri="{FF2B5EF4-FFF2-40B4-BE49-F238E27FC236}">
                    <a16:creationId xmlns:a16="http://schemas.microsoft.com/office/drawing/2014/main" id="{788BD643-450D-4C5B-AC5B-3DF58747ADD7}"/>
                  </a:ext>
                </a:extLst>
              </p14:cNvPr>
              <p14:cNvContentPartPr/>
              <p14:nvPr/>
            </p14:nvContentPartPr>
            <p14:xfrm>
              <a:off x="1984225" y="2135372"/>
              <a:ext cx="450" cy="450"/>
            </p14:xfrm>
          </p:contentPart>
        </mc:Choice>
        <mc:Fallback xmlns="">
          <p:pic>
            <p:nvPicPr>
              <p:cNvPr id="78" name="Pennanteckning 103">
                <a:extLst>
                  <a:ext uri="{FF2B5EF4-FFF2-40B4-BE49-F238E27FC236}">
                    <a16:creationId xmlns:a16="http://schemas.microsoft.com/office/drawing/2014/main" id="{788BD643-450D-4C5B-AC5B-3DF58747ADD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16725" y="2000372"/>
                <a:ext cx="135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9" name="Pennanteckning 105">
                <a:extLst>
                  <a:ext uri="{FF2B5EF4-FFF2-40B4-BE49-F238E27FC236}">
                    <a16:creationId xmlns:a16="http://schemas.microsoft.com/office/drawing/2014/main" id="{C945AF08-0184-459E-8805-21AD72D54A01}"/>
                  </a:ext>
                </a:extLst>
              </p14:cNvPr>
              <p14:cNvContentPartPr/>
              <p14:nvPr/>
            </p14:nvContentPartPr>
            <p14:xfrm>
              <a:off x="2017705" y="2093612"/>
              <a:ext cx="450" cy="450"/>
            </p14:xfrm>
          </p:contentPart>
        </mc:Choice>
        <mc:Fallback xmlns="">
          <p:pic>
            <p:nvPicPr>
              <p:cNvPr id="79" name="Pennanteckning 105">
                <a:extLst>
                  <a:ext uri="{FF2B5EF4-FFF2-40B4-BE49-F238E27FC236}">
                    <a16:creationId xmlns:a16="http://schemas.microsoft.com/office/drawing/2014/main" id="{C945AF08-0184-459E-8805-21AD72D54A0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50205" y="1958612"/>
                <a:ext cx="135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0" name="Pennanteckning 106">
                <a:extLst>
                  <a:ext uri="{FF2B5EF4-FFF2-40B4-BE49-F238E27FC236}">
                    <a16:creationId xmlns:a16="http://schemas.microsoft.com/office/drawing/2014/main" id="{2478FAA2-2E09-4015-9F46-48DACA2C43F5}"/>
                  </a:ext>
                </a:extLst>
              </p14:cNvPr>
              <p14:cNvContentPartPr/>
              <p14:nvPr/>
            </p14:nvContentPartPr>
            <p14:xfrm>
              <a:off x="2051185" y="2060132"/>
              <a:ext cx="450" cy="450"/>
            </p14:xfrm>
          </p:contentPart>
        </mc:Choice>
        <mc:Fallback xmlns="">
          <p:pic>
            <p:nvPicPr>
              <p:cNvPr id="80" name="Pennanteckning 106">
                <a:extLst>
                  <a:ext uri="{FF2B5EF4-FFF2-40B4-BE49-F238E27FC236}">
                    <a16:creationId xmlns:a16="http://schemas.microsoft.com/office/drawing/2014/main" id="{2478FAA2-2E09-4015-9F46-48DACA2C43F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983685" y="1925132"/>
                <a:ext cx="135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1" name="Pennanteckning 107">
                <a:extLst>
                  <a:ext uri="{FF2B5EF4-FFF2-40B4-BE49-F238E27FC236}">
                    <a16:creationId xmlns:a16="http://schemas.microsoft.com/office/drawing/2014/main" id="{38E9B9BF-A112-4A1C-9342-DF54FA24C0CF}"/>
                  </a:ext>
                </a:extLst>
              </p14:cNvPr>
              <p14:cNvContentPartPr/>
              <p14:nvPr/>
            </p14:nvContentPartPr>
            <p14:xfrm>
              <a:off x="2026345" y="2009732"/>
              <a:ext cx="450" cy="450"/>
            </p14:xfrm>
          </p:contentPart>
        </mc:Choice>
        <mc:Fallback xmlns="">
          <p:pic>
            <p:nvPicPr>
              <p:cNvPr id="81" name="Pennanteckning 107">
                <a:extLst>
                  <a:ext uri="{FF2B5EF4-FFF2-40B4-BE49-F238E27FC236}">
                    <a16:creationId xmlns:a16="http://schemas.microsoft.com/office/drawing/2014/main" id="{38E9B9BF-A112-4A1C-9342-DF54FA24C0C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58845" y="1874732"/>
                <a:ext cx="135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2" name="Pennanteckning 108">
                <a:extLst>
                  <a:ext uri="{FF2B5EF4-FFF2-40B4-BE49-F238E27FC236}">
                    <a16:creationId xmlns:a16="http://schemas.microsoft.com/office/drawing/2014/main" id="{0F7CC999-3D21-4B56-9D0D-E1CC6CA8FA48}"/>
                  </a:ext>
                </a:extLst>
              </p14:cNvPr>
              <p14:cNvContentPartPr/>
              <p14:nvPr/>
            </p14:nvContentPartPr>
            <p14:xfrm>
              <a:off x="2244505" y="2219612"/>
              <a:ext cx="450" cy="450"/>
            </p14:xfrm>
          </p:contentPart>
        </mc:Choice>
        <mc:Fallback xmlns="">
          <p:pic>
            <p:nvPicPr>
              <p:cNvPr id="82" name="Pennanteckning 108">
                <a:extLst>
                  <a:ext uri="{FF2B5EF4-FFF2-40B4-BE49-F238E27FC236}">
                    <a16:creationId xmlns:a16="http://schemas.microsoft.com/office/drawing/2014/main" id="{0F7CC999-3D21-4B56-9D0D-E1CC6CA8FA4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77005" y="2084612"/>
                <a:ext cx="135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83" name="Pennanteckning 109">
                <a:extLst>
                  <a:ext uri="{FF2B5EF4-FFF2-40B4-BE49-F238E27FC236}">
                    <a16:creationId xmlns:a16="http://schemas.microsoft.com/office/drawing/2014/main" id="{3AEB41F9-5953-40DF-820E-F4150FBE4A2A}"/>
                  </a:ext>
                </a:extLst>
              </p14:cNvPr>
              <p14:cNvContentPartPr/>
              <p14:nvPr/>
            </p14:nvContentPartPr>
            <p14:xfrm>
              <a:off x="2202025" y="2244452"/>
              <a:ext cx="450" cy="450"/>
            </p14:xfrm>
          </p:contentPart>
        </mc:Choice>
        <mc:Fallback xmlns="">
          <p:pic>
            <p:nvPicPr>
              <p:cNvPr id="83" name="Pennanteckning 109">
                <a:extLst>
                  <a:ext uri="{FF2B5EF4-FFF2-40B4-BE49-F238E27FC236}">
                    <a16:creationId xmlns:a16="http://schemas.microsoft.com/office/drawing/2014/main" id="{3AEB41F9-5953-40DF-820E-F4150FBE4A2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34525" y="2109452"/>
                <a:ext cx="135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4" name="Pennanteckning 110">
                <a:extLst>
                  <a:ext uri="{FF2B5EF4-FFF2-40B4-BE49-F238E27FC236}">
                    <a16:creationId xmlns:a16="http://schemas.microsoft.com/office/drawing/2014/main" id="{0B599139-DEA0-4CB7-8752-D8CA259599F0}"/>
                  </a:ext>
                </a:extLst>
              </p14:cNvPr>
              <p14:cNvContentPartPr/>
              <p14:nvPr/>
            </p14:nvContentPartPr>
            <p14:xfrm>
              <a:off x="2202025" y="2244452"/>
              <a:ext cx="450" cy="450"/>
            </p14:xfrm>
          </p:contentPart>
        </mc:Choice>
        <mc:Fallback xmlns="">
          <p:pic>
            <p:nvPicPr>
              <p:cNvPr id="84" name="Pennanteckning 110">
                <a:extLst>
                  <a:ext uri="{FF2B5EF4-FFF2-40B4-BE49-F238E27FC236}">
                    <a16:creationId xmlns:a16="http://schemas.microsoft.com/office/drawing/2014/main" id="{0B599139-DEA0-4CB7-8752-D8CA259599F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34525" y="2109452"/>
                <a:ext cx="135000" cy="270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ktangel 15">
            <a:extLst>
              <a:ext uri="{FF2B5EF4-FFF2-40B4-BE49-F238E27FC236}">
                <a16:creationId xmlns:a16="http://schemas.microsoft.com/office/drawing/2014/main" id="{AB099F97-2AA4-4A26-82F4-40D1F539CA0C}"/>
              </a:ext>
            </a:extLst>
          </p:cNvPr>
          <p:cNvSpPr/>
          <p:nvPr/>
        </p:nvSpPr>
        <p:spPr>
          <a:xfrm>
            <a:off x="7935952" y="3796818"/>
            <a:ext cx="3383921" cy="183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graphicFrame>
        <p:nvGraphicFramePr>
          <p:cNvPr id="96" name="Chart 4">
            <a:extLst>
              <a:ext uri="{FF2B5EF4-FFF2-40B4-BE49-F238E27FC236}">
                <a16:creationId xmlns:a16="http://schemas.microsoft.com/office/drawing/2014/main" id="{9156AD04-1FA4-4FAE-AB59-69A912E753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0199417"/>
              </p:ext>
            </p:extLst>
          </p:nvPr>
        </p:nvGraphicFramePr>
        <p:xfrm>
          <a:off x="7495962" y="3882201"/>
          <a:ext cx="2525376" cy="1579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5"/>
          </a:graphicData>
        </a:graphic>
      </p:graphicFrame>
      <p:sp>
        <p:nvSpPr>
          <p:cNvPr id="9" name="Rektangel 13">
            <a:extLst>
              <a:ext uri="{FF2B5EF4-FFF2-40B4-BE49-F238E27FC236}">
                <a16:creationId xmlns:a16="http://schemas.microsoft.com/office/drawing/2014/main" id="{F2C4816F-14E5-4C9F-8A3C-88D63DF82FEE}"/>
              </a:ext>
            </a:extLst>
          </p:cNvPr>
          <p:cNvSpPr/>
          <p:nvPr/>
        </p:nvSpPr>
        <p:spPr>
          <a:xfrm>
            <a:off x="855568" y="3789984"/>
            <a:ext cx="3383921" cy="18405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" name="Rektangel 14">
            <a:extLst>
              <a:ext uri="{FF2B5EF4-FFF2-40B4-BE49-F238E27FC236}">
                <a16:creationId xmlns:a16="http://schemas.microsoft.com/office/drawing/2014/main" id="{340559C1-20D3-4506-93A7-21855C8B7550}"/>
              </a:ext>
            </a:extLst>
          </p:cNvPr>
          <p:cNvSpPr/>
          <p:nvPr/>
        </p:nvSpPr>
        <p:spPr>
          <a:xfrm>
            <a:off x="4399073" y="3789986"/>
            <a:ext cx="3383921" cy="183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6" name="Pennanteckning 87">
                <a:extLst>
                  <a:ext uri="{FF2B5EF4-FFF2-40B4-BE49-F238E27FC236}">
                    <a16:creationId xmlns:a16="http://schemas.microsoft.com/office/drawing/2014/main" id="{EA011534-3AB8-4CF5-A221-F620FC9282F2}"/>
                  </a:ext>
                </a:extLst>
              </p14:cNvPr>
              <p14:cNvContentPartPr/>
              <p14:nvPr/>
            </p14:nvContentPartPr>
            <p14:xfrm>
              <a:off x="1825353" y="4049519"/>
              <a:ext cx="450" cy="450"/>
            </p14:xfrm>
          </p:contentPart>
        </mc:Choice>
        <mc:Fallback xmlns="">
          <p:pic>
            <p:nvPicPr>
              <p:cNvPr id="66" name="Pennanteckning 87">
                <a:extLst>
                  <a:ext uri="{FF2B5EF4-FFF2-40B4-BE49-F238E27FC236}">
                    <a16:creationId xmlns:a16="http://schemas.microsoft.com/office/drawing/2014/main" id="{EA011534-3AB8-4CF5-A221-F620FC9282F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57853" y="3914519"/>
                <a:ext cx="135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7" name="Pennanteckning 88">
                <a:extLst>
                  <a:ext uri="{FF2B5EF4-FFF2-40B4-BE49-F238E27FC236}">
                    <a16:creationId xmlns:a16="http://schemas.microsoft.com/office/drawing/2014/main" id="{D0DDA54B-B217-4B5E-8A97-6A98053AF1D2}"/>
                  </a:ext>
                </a:extLst>
              </p14:cNvPr>
              <p14:cNvContentPartPr/>
              <p14:nvPr/>
            </p14:nvContentPartPr>
            <p14:xfrm>
              <a:off x="1766673" y="4075079"/>
              <a:ext cx="11250" cy="450"/>
            </p14:xfrm>
          </p:contentPart>
        </mc:Choice>
        <mc:Fallback xmlns="">
          <p:pic>
            <p:nvPicPr>
              <p:cNvPr id="67" name="Pennanteckning 88">
                <a:extLst>
                  <a:ext uri="{FF2B5EF4-FFF2-40B4-BE49-F238E27FC236}">
                    <a16:creationId xmlns:a16="http://schemas.microsoft.com/office/drawing/2014/main" id="{D0DDA54B-B217-4B5E-8A97-6A98053AF1D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712238" y="3940079"/>
                <a:ext cx="119758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8" name="Pennanteckning 89">
                <a:extLst>
                  <a:ext uri="{FF2B5EF4-FFF2-40B4-BE49-F238E27FC236}">
                    <a16:creationId xmlns:a16="http://schemas.microsoft.com/office/drawing/2014/main" id="{F1192184-D7EF-4944-BFC3-59282C823D26}"/>
                  </a:ext>
                </a:extLst>
              </p14:cNvPr>
              <p14:cNvContentPartPr/>
              <p14:nvPr/>
            </p14:nvContentPartPr>
            <p14:xfrm>
              <a:off x="986217" y="4242839"/>
              <a:ext cx="450" cy="8549"/>
            </p14:xfrm>
          </p:contentPart>
        </mc:Choice>
        <mc:Fallback xmlns="">
          <p:pic>
            <p:nvPicPr>
              <p:cNvPr id="68" name="Pennanteckning 89">
                <a:extLst>
                  <a:ext uri="{FF2B5EF4-FFF2-40B4-BE49-F238E27FC236}">
                    <a16:creationId xmlns:a16="http://schemas.microsoft.com/office/drawing/2014/main" id="{F1192184-D7EF-4944-BFC3-59282C823D2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18717" y="4140251"/>
                <a:ext cx="135000" cy="2133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9" name="Pennanteckning 90">
                <a:extLst>
                  <a:ext uri="{FF2B5EF4-FFF2-40B4-BE49-F238E27FC236}">
                    <a16:creationId xmlns:a16="http://schemas.microsoft.com/office/drawing/2014/main" id="{DBDF60CB-FF82-47EC-BEDB-B8A929BF0BD3}"/>
                  </a:ext>
                </a:extLst>
              </p14:cNvPr>
              <p14:cNvContentPartPr/>
              <p14:nvPr/>
            </p14:nvContentPartPr>
            <p14:xfrm>
              <a:off x="977937" y="4351919"/>
              <a:ext cx="450" cy="450"/>
            </p14:xfrm>
          </p:contentPart>
        </mc:Choice>
        <mc:Fallback xmlns="">
          <p:pic>
            <p:nvPicPr>
              <p:cNvPr id="69" name="Pennanteckning 90">
                <a:extLst>
                  <a:ext uri="{FF2B5EF4-FFF2-40B4-BE49-F238E27FC236}">
                    <a16:creationId xmlns:a16="http://schemas.microsoft.com/office/drawing/2014/main" id="{DBDF60CB-FF82-47EC-BEDB-B8A929BF0BD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0437" y="4216919"/>
                <a:ext cx="135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0" name="Pennanteckning 91">
                <a:extLst>
                  <a:ext uri="{FF2B5EF4-FFF2-40B4-BE49-F238E27FC236}">
                    <a16:creationId xmlns:a16="http://schemas.microsoft.com/office/drawing/2014/main" id="{F3038276-E4A8-4C06-9D24-B86E6C8B0378}"/>
                  </a:ext>
                </a:extLst>
              </p14:cNvPr>
              <p14:cNvContentPartPr/>
              <p14:nvPr/>
            </p14:nvContentPartPr>
            <p14:xfrm>
              <a:off x="969297" y="4468919"/>
              <a:ext cx="450" cy="450"/>
            </p14:xfrm>
          </p:contentPart>
        </mc:Choice>
        <mc:Fallback xmlns="">
          <p:pic>
            <p:nvPicPr>
              <p:cNvPr id="70" name="Pennanteckning 91">
                <a:extLst>
                  <a:ext uri="{FF2B5EF4-FFF2-40B4-BE49-F238E27FC236}">
                    <a16:creationId xmlns:a16="http://schemas.microsoft.com/office/drawing/2014/main" id="{F3038276-E4A8-4C06-9D24-B86E6C8B037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1797" y="4333919"/>
                <a:ext cx="135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1" name="Pennanteckning 92">
                <a:extLst>
                  <a:ext uri="{FF2B5EF4-FFF2-40B4-BE49-F238E27FC236}">
                    <a16:creationId xmlns:a16="http://schemas.microsoft.com/office/drawing/2014/main" id="{5C0F163C-3F37-475E-94F0-3786D23E7655}"/>
                  </a:ext>
                </a:extLst>
              </p14:cNvPr>
              <p14:cNvContentPartPr/>
              <p14:nvPr/>
            </p14:nvContentPartPr>
            <p14:xfrm>
              <a:off x="1825353" y="4032959"/>
              <a:ext cx="450" cy="450"/>
            </p14:xfrm>
          </p:contentPart>
        </mc:Choice>
        <mc:Fallback xmlns="">
          <p:pic>
            <p:nvPicPr>
              <p:cNvPr id="71" name="Pennanteckning 92">
                <a:extLst>
                  <a:ext uri="{FF2B5EF4-FFF2-40B4-BE49-F238E27FC236}">
                    <a16:creationId xmlns:a16="http://schemas.microsoft.com/office/drawing/2014/main" id="{5C0F163C-3F37-475E-94F0-3786D23E765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57853" y="3897959"/>
                <a:ext cx="135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2" name="Pennanteckning 93">
                <a:extLst>
                  <a:ext uri="{FF2B5EF4-FFF2-40B4-BE49-F238E27FC236}">
                    <a16:creationId xmlns:a16="http://schemas.microsoft.com/office/drawing/2014/main" id="{0E4DBA1F-39A8-4F84-9D7F-347E915B8E9E}"/>
                  </a:ext>
                </a:extLst>
              </p14:cNvPr>
              <p14:cNvContentPartPr/>
              <p14:nvPr/>
            </p14:nvContentPartPr>
            <p14:xfrm>
              <a:off x="1817073" y="4041239"/>
              <a:ext cx="450" cy="450"/>
            </p14:xfrm>
          </p:contentPart>
        </mc:Choice>
        <mc:Fallback xmlns="">
          <p:pic>
            <p:nvPicPr>
              <p:cNvPr id="72" name="Pennanteckning 93">
                <a:extLst>
                  <a:ext uri="{FF2B5EF4-FFF2-40B4-BE49-F238E27FC236}">
                    <a16:creationId xmlns:a16="http://schemas.microsoft.com/office/drawing/2014/main" id="{0E4DBA1F-39A8-4F84-9D7F-347E915B8E9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49573" y="3906239"/>
                <a:ext cx="135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3" name="Pennanteckning 94">
                <a:extLst>
                  <a:ext uri="{FF2B5EF4-FFF2-40B4-BE49-F238E27FC236}">
                    <a16:creationId xmlns:a16="http://schemas.microsoft.com/office/drawing/2014/main" id="{593E932A-3690-4EB6-BEDB-F64E436377A9}"/>
                  </a:ext>
                </a:extLst>
              </p14:cNvPr>
              <p14:cNvContentPartPr/>
              <p14:nvPr/>
            </p14:nvContentPartPr>
            <p14:xfrm>
              <a:off x="1791873" y="4049519"/>
              <a:ext cx="450" cy="450"/>
            </p14:xfrm>
          </p:contentPart>
        </mc:Choice>
        <mc:Fallback xmlns="">
          <p:pic>
            <p:nvPicPr>
              <p:cNvPr id="73" name="Pennanteckning 94">
                <a:extLst>
                  <a:ext uri="{FF2B5EF4-FFF2-40B4-BE49-F238E27FC236}">
                    <a16:creationId xmlns:a16="http://schemas.microsoft.com/office/drawing/2014/main" id="{593E932A-3690-4EB6-BEDB-F64E436377A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24373" y="3914519"/>
                <a:ext cx="135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4" name="Pennanteckning 98">
                <a:extLst>
                  <a:ext uri="{FF2B5EF4-FFF2-40B4-BE49-F238E27FC236}">
                    <a16:creationId xmlns:a16="http://schemas.microsoft.com/office/drawing/2014/main" id="{D22FD6D3-65B9-4D8F-94E5-8D940900969C}"/>
                  </a:ext>
                </a:extLst>
              </p14:cNvPr>
              <p14:cNvContentPartPr/>
              <p14:nvPr/>
            </p14:nvContentPartPr>
            <p14:xfrm>
              <a:off x="1808457" y="4402319"/>
              <a:ext cx="450" cy="450"/>
            </p14:xfrm>
          </p:contentPart>
        </mc:Choice>
        <mc:Fallback xmlns="">
          <p:pic>
            <p:nvPicPr>
              <p:cNvPr id="74" name="Pennanteckning 98">
                <a:extLst>
                  <a:ext uri="{FF2B5EF4-FFF2-40B4-BE49-F238E27FC236}">
                    <a16:creationId xmlns:a16="http://schemas.microsoft.com/office/drawing/2014/main" id="{D22FD6D3-65B9-4D8F-94E5-8D94090096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40957" y="4267319"/>
                <a:ext cx="135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5" name="Pennanteckning 99">
                <a:extLst>
                  <a:ext uri="{FF2B5EF4-FFF2-40B4-BE49-F238E27FC236}">
                    <a16:creationId xmlns:a16="http://schemas.microsoft.com/office/drawing/2014/main" id="{671DBBDE-A19C-429C-B8D7-2F51E557A76D}"/>
                  </a:ext>
                </a:extLst>
              </p14:cNvPr>
              <p14:cNvContentPartPr/>
              <p14:nvPr/>
            </p14:nvContentPartPr>
            <p14:xfrm>
              <a:off x="1447737" y="4939079"/>
              <a:ext cx="450" cy="450"/>
            </p14:xfrm>
          </p:contentPart>
        </mc:Choice>
        <mc:Fallback xmlns="">
          <p:pic>
            <p:nvPicPr>
              <p:cNvPr id="75" name="Pennanteckning 99">
                <a:extLst>
                  <a:ext uri="{FF2B5EF4-FFF2-40B4-BE49-F238E27FC236}">
                    <a16:creationId xmlns:a16="http://schemas.microsoft.com/office/drawing/2014/main" id="{671DBBDE-A19C-429C-B8D7-2F51E557A76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80237" y="4804079"/>
                <a:ext cx="135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6" name="Pennanteckning 100">
                <a:extLst>
                  <a:ext uri="{FF2B5EF4-FFF2-40B4-BE49-F238E27FC236}">
                    <a16:creationId xmlns:a16="http://schemas.microsoft.com/office/drawing/2014/main" id="{347C1F68-A3E2-4264-A0FD-B63E96BFB7CD}"/>
                  </a:ext>
                </a:extLst>
              </p14:cNvPr>
              <p14:cNvContentPartPr/>
              <p14:nvPr/>
            </p14:nvContentPartPr>
            <p14:xfrm>
              <a:off x="1447737" y="4913879"/>
              <a:ext cx="19350" cy="31951"/>
            </p14:xfrm>
          </p:contentPart>
        </mc:Choice>
        <mc:Fallback xmlns="">
          <p:pic>
            <p:nvPicPr>
              <p:cNvPr id="76" name="Pennanteckning 100">
                <a:extLst>
                  <a:ext uri="{FF2B5EF4-FFF2-40B4-BE49-F238E27FC236}">
                    <a16:creationId xmlns:a16="http://schemas.microsoft.com/office/drawing/2014/main" id="{347C1F68-A3E2-4264-A0FD-B63E96BFB7C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393987" y="4806179"/>
                <a:ext cx="126492" cy="246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7" name="Pennanteckning 101">
                <a:extLst>
                  <a:ext uri="{FF2B5EF4-FFF2-40B4-BE49-F238E27FC236}">
                    <a16:creationId xmlns:a16="http://schemas.microsoft.com/office/drawing/2014/main" id="{C2FF33B9-39B7-473A-895E-742E799F4AA6}"/>
                  </a:ext>
                </a:extLst>
              </p14:cNvPr>
              <p14:cNvContentPartPr/>
              <p14:nvPr/>
            </p14:nvContentPartPr>
            <p14:xfrm>
              <a:off x="1472937" y="4885440"/>
              <a:ext cx="450" cy="15299"/>
            </p14:xfrm>
          </p:contentPart>
        </mc:Choice>
        <mc:Fallback xmlns="">
          <p:pic>
            <p:nvPicPr>
              <p:cNvPr id="77" name="Pennanteckning 101">
                <a:extLst>
                  <a:ext uri="{FF2B5EF4-FFF2-40B4-BE49-F238E27FC236}">
                    <a16:creationId xmlns:a16="http://schemas.microsoft.com/office/drawing/2014/main" id="{C2FF33B9-39B7-473A-895E-742E799F4AA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405437" y="4776161"/>
                <a:ext cx="135000" cy="233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5" name="Pennanteckning 111">
                <a:extLst>
                  <a:ext uri="{FF2B5EF4-FFF2-40B4-BE49-F238E27FC236}">
                    <a16:creationId xmlns:a16="http://schemas.microsoft.com/office/drawing/2014/main" id="{00367DD6-69C7-4867-8914-D08275FF5B8D}"/>
                  </a:ext>
                </a:extLst>
              </p14:cNvPr>
              <p14:cNvContentPartPr/>
              <p14:nvPr/>
            </p14:nvContentPartPr>
            <p14:xfrm>
              <a:off x="2471193" y="4167239"/>
              <a:ext cx="450" cy="450"/>
            </p14:xfrm>
          </p:contentPart>
        </mc:Choice>
        <mc:Fallback xmlns="">
          <p:pic>
            <p:nvPicPr>
              <p:cNvPr id="85" name="Pennanteckning 111">
                <a:extLst>
                  <a:ext uri="{FF2B5EF4-FFF2-40B4-BE49-F238E27FC236}">
                    <a16:creationId xmlns:a16="http://schemas.microsoft.com/office/drawing/2014/main" id="{00367DD6-69C7-4867-8914-D08275FF5B8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03693" y="4032239"/>
                <a:ext cx="135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6" name="Pennanteckning 112">
                <a:extLst>
                  <a:ext uri="{FF2B5EF4-FFF2-40B4-BE49-F238E27FC236}">
                    <a16:creationId xmlns:a16="http://schemas.microsoft.com/office/drawing/2014/main" id="{C9A6AE10-6320-43FF-860B-6B3BF8F420C3}"/>
                  </a:ext>
                </a:extLst>
              </p14:cNvPr>
              <p14:cNvContentPartPr/>
              <p14:nvPr/>
            </p14:nvContentPartPr>
            <p14:xfrm>
              <a:off x="2471193" y="4167239"/>
              <a:ext cx="450" cy="450"/>
            </p14:xfrm>
          </p:contentPart>
        </mc:Choice>
        <mc:Fallback xmlns="">
          <p:pic>
            <p:nvPicPr>
              <p:cNvPr id="86" name="Pennanteckning 112">
                <a:extLst>
                  <a:ext uri="{FF2B5EF4-FFF2-40B4-BE49-F238E27FC236}">
                    <a16:creationId xmlns:a16="http://schemas.microsoft.com/office/drawing/2014/main" id="{C9A6AE10-6320-43FF-860B-6B3BF8F420C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403693" y="4032239"/>
                <a:ext cx="135000" cy="270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87" name="Chart 4">
            <a:extLst>
              <a:ext uri="{FF2B5EF4-FFF2-40B4-BE49-F238E27FC236}">
                <a16:creationId xmlns:a16="http://schemas.microsoft.com/office/drawing/2014/main" id="{C23C572B-782A-41A6-8A7E-DF2DAFE9FA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986520"/>
              </p:ext>
            </p:extLst>
          </p:nvPr>
        </p:nvGraphicFramePr>
        <p:xfrm>
          <a:off x="569668" y="3686705"/>
          <a:ext cx="2525376" cy="1579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4"/>
          </a:graphicData>
        </a:graphic>
      </p:graphicFrame>
      <p:sp>
        <p:nvSpPr>
          <p:cNvPr id="88" name="textruta 114">
            <a:extLst>
              <a:ext uri="{FF2B5EF4-FFF2-40B4-BE49-F238E27FC236}">
                <a16:creationId xmlns:a16="http://schemas.microsoft.com/office/drawing/2014/main" id="{87912FDE-5B18-4F1D-996A-86D1D3C1429E}"/>
              </a:ext>
            </a:extLst>
          </p:cNvPr>
          <p:cNvSpPr txBox="1"/>
          <p:nvPr/>
        </p:nvSpPr>
        <p:spPr>
          <a:xfrm>
            <a:off x="1268092" y="4348691"/>
            <a:ext cx="1309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55%</a:t>
            </a:r>
          </a:p>
        </p:txBody>
      </p:sp>
      <p:sp>
        <p:nvSpPr>
          <p:cNvPr id="89" name="textruta 115">
            <a:extLst>
              <a:ext uri="{FF2B5EF4-FFF2-40B4-BE49-F238E27FC236}">
                <a16:creationId xmlns:a16="http://schemas.microsoft.com/office/drawing/2014/main" id="{A301E622-ACE9-462F-B65A-F1FAA9E112C9}"/>
              </a:ext>
            </a:extLst>
          </p:cNvPr>
          <p:cNvSpPr txBox="1"/>
          <p:nvPr/>
        </p:nvSpPr>
        <p:spPr>
          <a:xfrm>
            <a:off x="2818646" y="5382766"/>
            <a:ext cx="19310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Europeisk genomsnitt: 55%</a:t>
            </a:r>
          </a:p>
        </p:txBody>
      </p:sp>
      <p:graphicFrame>
        <p:nvGraphicFramePr>
          <p:cNvPr id="90" name="Chart 4">
            <a:extLst>
              <a:ext uri="{FF2B5EF4-FFF2-40B4-BE49-F238E27FC236}">
                <a16:creationId xmlns:a16="http://schemas.microsoft.com/office/drawing/2014/main" id="{DC3979FF-0BF2-4920-9712-FB4C5481CD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2523786"/>
              </p:ext>
            </p:extLst>
          </p:nvPr>
        </p:nvGraphicFramePr>
        <p:xfrm>
          <a:off x="3960482" y="3889494"/>
          <a:ext cx="2525376" cy="1579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5"/>
          </a:graphicData>
        </a:graphic>
      </p:graphicFrame>
      <p:sp>
        <p:nvSpPr>
          <p:cNvPr id="91" name="textruta 118">
            <a:extLst>
              <a:ext uri="{FF2B5EF4-FFF2-40B4-BE49-F238E27FC236}">
                <a16:creationId xmlns:a16="http://schemas.microsoft.com/office/drawing/2014/main" id="{BF55C4E3-EB08-4A57-BA20-DF92B1DCCED7}"/>
              </a:ext>
            </a:extLst>
          </p:cNvPr>
          <p:cNvSpPr txBox="1"/>
          <p:nvPr/>
        </p:nvSpPr>
        <p:spPr>
          <a:xfrm>
            <a:off x="4764040" y="4343496"/>
            <a:ext cx="1309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59%</a:t>
            </a:r>
          </a:p>
        </p:txBody>
      </p:sp>
      <p:sp>
        <p:nvSpPr>
          <p:cNvPr id="92" name="textruta 119">
            <a:extLst>
              <a:ext uri="{FF2B5EF4-FFF2-40B4-BE49-F238E27FC236}">
                <a16:creationId xmlns:a16="http://schemas.microsoft.com/office/drawing/2014/main" id="{0211376D-2FE9-4002-AB3C-7C01481B1A43}"/>
              </a:ext>
            </a:extLst>
          </p:cNvPr>
          <p:cNvSpPr txBox="1"/>
          <p:nvPr/>
        </p:nvSpPr>
        <p:spPr>
          <a:xfrm>
            <a:off x="1114722" y="4906192"/>
            <a:ext cx="11025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b-NO" sz="800" dirty="0"/>
          </a:p>
        </p:txBody>
      </p:sp>
      <p:sp>
        <p:nvSpPr>
          <p:cNvPr id="93" name="textruta 120">
            <a:extLst>
              <a:ext uri="{FF2B5EF4-FFF2-40B4-BE49-F238E27FC236}">
                <a16:creationId xmlns:a16="http://schemas.microsoft.com/office/drawing/2014/main" id="{6893F429-A912-4BE6-AE76-DB7B97DBD445}"/>
              </a:ext>
            </a:extLst>
          </p:cNvPr>
          <p:cNvSpPr txBox="1"/>
          <p:nvPr/>
        </p:nvSpPr>
        <p:spPr>
          <a:xfrm>
            <a:off x="8231222" y="4972994"/>
            <a:ext cx="11025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b-NO" sz="800" dirty="0"/>
          </a:p>
        </p:txBody>
      </p:sp>
      <p:sp>
        <p:nvSpPr>
          <p:cNvPr id="94" name="textruta 122">
            <a:extLst>
              <a:ext uri="{FF2B5EF4-FFF2-40B4-BE49-F238E27FC236}">
                <a16:creationId xmlns:a16="http://schemas.microsoft.com/office/drawing/2014/main" id="{3313DE02-090E-4C30-BE48-DC54FD6D0C67}"/>
              </a:ext>
            </a:extLst>
          </p:cNvPr>
          <p:cNvSpPr txBox="1"/>
          <p:nvPr/>
        </p:nvSpPr>
        <p:spPr>
          <a:xfrm>
            <a:off x="5961119" y="4182917"/>
            <a:ext cx="1699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202124"/>
                </a:solidFill>
              </a:rPr>
              <a:t>Kommer att </a:t>
            </a:r>
            <a:r>
              <a:rPr lang="nb-NO" sz="1200" dirty="0" err="1">
                <a:solidFill>
                  <a:srgbClr val="202124"/>
                </a:solidFill>
              </a:rPr>
              <a:t>börja</a:t>
            </a:r>
            <a:r>
              <a:rPr lang="nb-NO" sz="1200" dirty="0">
                <a:solidFill>
                  <a:srgbClr val="202124"/>
                </a:solidFill>
              </a:rPr>
              <a:t> handla mer på </a:t>
            </a:r>
            <a:r>
              <a:rPr lang="nb-NO" sz="1200" dirty="0" err="1">
                <a:solidFill>
                  <a:srgbClr val="202124"/>
                </a:solidFill>
              </a:rPr>
              <a:t>rea</a:t>
            </a:r>
            <a:r>
              <a:rPr lang="nb-NO" sz="1200" dirty="0">
                <a:solidFill>
                  <a:srgbClr val="202124"/>
                </a:solidFill>
              </a:rPr>
              <a:t> </a:t>
            </a:r>
            <a:r>
              <a:rPr lang="nb-NO" sz="1200" dirty="0" err="1">
                <a:solidFill>
                  <a:srgbClr val="202124"/>
                </a:solidFill>
              </a:rPr>
              <a:t>och</a:t>
            </a:r>
            <a:r>
              <a:rPr lang="nb-NO" sz="1200" dirty="0">
                <a:solidFill>
                  <a:srgbClr val="202124"/>
                </a:solidFill>
              </a:rPr>
              <a:t> i </a:t>
            </a:r>
            <a:r>
              <a:rPr lang="nb-NO" sz="1200" dirty="0" err="1">
                <a:solidFill>
                  <a:srgbClr val="202124"/>
                </a:solidFill>
              </a:rPr>
              <a:t>lågprisbutiker</a:t>
            </a:r>
            <a:r>
              <a:rPr lang="nb-NO" sz="1200" dirty="0">
                <a:solidFill>
                  <a:srgbClr val="202124"/>
                </a:solidFill>
              </a:rPr>
              <a:t> </a:t>
            </a:r>
            <a:r>
              <a:rPr lang="nb-NO" sz="1200" dirty="0" err="1">
                <a:solidFill>
                  <a:srgbClr val="202124"/>
                </a:solidFill>
              </a:rPr>
              <a:t>för</a:t>
            </a:r>
            <a:r>
              <a:rPr lang="nb-NO" sz="1200" dirty="0">
                <a:solidFill>
                  <a:srgbClr val="202124"/>
                </a:solidFill>
              </a:rPr>
              <a:t> att </a:t>
            </a:r>
            <a:r>
              <a:rPr lang="nb-NO" sz="1200" dirty="0" err="1">
                <a:solidFill>
                  <a:srgbClr val="202124"/>
                </a:solidFill>
              </a:rPr>
              <a:t>spara</a:t>
            </a:r>
            <a:r>
              <a:rPr lang="nb-NO" sz="1200" dirty="0">
                <a:solidFill>
                  <a:srgbClr val="202124"/>
                </a:solidFill>
              </a:rPr>
              <a:t> </a:t>
            </a:r>
            <a:r>
              <a:rPr lang="nb-NO" sz="1200" dirty="0" err="1">
                <a:solidFill>
                  <a:srgbClr val="202124"/>
                </a:solidFill>
              </a:rPr>
              <a:t>pengar</a:t>
            </a:r>
            <a:r>
              <a:rPr lang="nb-NO" sz="1200" dirty="0">
                <a:solidFill>
                  <a:srgbClr val="202124"/>
                </a:solidFill>
              </a:rPr>
              <a:t>.</a:t>
            </a:r>
            <a:endParaRPr lang="nb-NO" sz="1200" dirty="0"/>
          </a:p>
        </p:txBody>
      </p:sp>
      <p:sp>
        <p:nvSpPr>
          <p:cNvPr id="95" name="textruta 124">
            <a:extLst>
              <a:ext uri="{FF2B5EF4-FFF2-40B4-BE49-F238E27FC236}">
                <a16:creationId xmlns:a16="http://schemas.microsoft.com/office/drawing/2014/main" id="{0A0A3EE0-3EC8-480D-92AA-D9B055F9A6CA}"/>
              </a:ext>
            </a:extLst>
          </p:cNvPr>
          <p:cNvSpPr txBox="1"/>
          <p:nvPr/>
        </p:nvSpPr>
        <p:spPr>
          <a:xfrm>
            <a:off x="6345039" y="5381843"/>
            <a:ext cx="20441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Europeisk genomsnitt: 54%</a:t>
            </a:r>
          </a:p>
        </p:txBody>
      </p:sp>
      <p:sp>
        <p:nvSpPr>
          <p:cNvPr id="97" name="textruta 126">
            <a:extLst>
              <a:ext uri="{FF2B5EF4-FFF2-40B4-BE49-F238E27FC236}">
                <a16:creationId xmlns:a16="http://schemas.microsoft.com/office/drawing/2014/main" id="{8F86B2E6-8858-434E-8924-39782861162D}"/>
              </a:ext>
            </a:extLst>
          </p:cNvPr>
          <p:cNvSpPr txBox="1"/>
          <p:nvPr/>
        </p:nvSpPr>
        <p:spPr>
          <a:xfrm>
            <a:off x="8373126" y="4341028"/>
            <a:ext cx="1309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64%</a:t>
            </a:r>
          </a:p>
        </p:txBody>
      </p:sp>
      <p:sp>
        <p:nvSpPr>
          <p:cNvPr id="98" name="textruta 127">
            <a:extLst>
              <a:ext uri="{FF2B5EF4-FFF2-40B4-BE49-F238E27FC236}">
                <a16:creationId xmlns:a16="http://schemas.microsoft.com/office/drawing/2014/main" id="{DFC9EB01-9A21-4B15-9D35-8681681864A2}"/>
              </a:ext>
            </a:extLst>
          </p:cNvPr>
          <p:cNvSpPr txBox="1"/>
          <p:nvPr/>
        </p:nvSpPr>
        <p:spPr>
          <a:xfrm>
            <a:off x="4696813" y="4978045"/>
            <a:ext cx="11025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b-NO" sz="800" dirty="0"/>
          </a:p>
        </p:txBody>
      </p:sp>
      <p:sp>
        <p:nvSpPr>
          <p:cNvPr id="99" name="textruta 128">
            <a:extLst>
              <a:ext uri="{FF2B5EF4-FFF2-40B4-BE49-F238E27FC236}">
                <a16:creationId xmlns:a16="http://schemas.microsoft.com/office/drawing/2014/main" id="{F8A49571-62AD-45A9-843F-9DEB3A2827C7}"/>
              </a:ext>
            </a:extLst>
          </p:cNvPr>
          <p:cNvSpPr txBox="1"/>
          <p:nvPr/>
        </p:nvSpPr>
        <p:spPr>
          <a:xfrm>
            <a:off x="9503727" y="4171006"/>
            <a:ext cx="1819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>
                <a:solidFill>
                  <a:srgbClr val="202124"/>
                </a:solidFill>
              </a:rPr>
              <a:t>Säger</a:t>
            </a:r>
            <a:r>
              <a:rPr lang="nb-NO" sz="1200" dirty="0">
                <a:solidFill>
                  <a:srgbClr val="202124"/>
                </a:solidFill>
              </a:rPr>
              <a:t> att </a:t>
            </a:r>
            <a:r>
              <a:rPr lang="nb-NO" sz="1200" dirty="0" err="1">
                <a:solidFill>
                  <a:srgbClr val="202124"/>
                </a:solidFill>
              </a:rPr>
              <a:t>utgifterna</a:t>
            </a:r>
            <a:r>
              <a:rPr lang="nb-NO" sz="1200" dirty="0">
                <a:solidFill>
                  <a:srgbClr val="202124"/>
                </a:solidFill>
              </a:rPr>
              <a:t> </a:t>
            </a:r>
            <a:r>
              <a:rPr lang="nb-NO" sz="1200" dirty="0" err="1">
                <a:solidFill>
                  <a:srgbClr val="202124"/>
                </a:solidFill>
              </a:rPr>
              <a:t>ökar</a:t>
            </a:r>
            <a:r>
              <a:rPr lang="nb-NO" sz="1200" dirty="0">
                <a:solidFill>
                  <a:srgbClr val="202124"/>
                </a:solidFill>
              </a:rPr>
              <a:t> </a:t>
            </a:r>
            <a:r>
              <a:rPr lang="nb-NO" sz="1200" dirty="0" err="1">
                <a:solidFill>
                  <a:srgbClr val="202124"/>
                </a:solidFill>
              </a:rPr>
              <a:t>snabbare</a:t>
            </a:r>
            <a:r>
              <a:rPr lang="nb-NO" sz="1200" dirty="0">
                <a:solidFill>
                  <a:srgbClr val="202124"/>
                </a:solidFill>
              </a:rPr>
              <a:t> </a:t>
            </a:r>
            <a:r>
              <a:rPr lang="nb-NO" sz="1200" dirty="0" err="1">
                <a:solidFill>
                  <a:srgbClr val="202124"/>
                </a:solidFill>
              </a:rPr>
              <a:t>än</a:t>
            </a:r>
            <a:r>
              <a:rPr lang="nb-NO" sz="1200" dirty="0">
                <a:solidFill>
                  <a:srgbClr val="202124"/>
                </a:solidFill>
              </a:rPr>
              <a:t> </a:t>
            </a:r>
            <a:r>
              <a:rPr lang="nb-NO" sz="1200" dirty="0" err="1">
                <a:solidFill>
                  <a:srgbClr val="202124"/>
                </a:solidFill>
              </a:rPr>
              <a:t>inkomsterna</a:t>
            </a:r>
            <a:r>
              <a:rPr lang="nb-NO" sz="1200" dirty="0">
                <a:solidFill>
                  <a:srgbClr val="202124"/>
                </a:solidFill>
              </a:rPr>
              <a:t>.</a:t>
            </a:r>
            <a:endParaRPr lang="nb-NO" sz="1200" dirty="0"/>
          </a:p>
        </p:txBody>
      </p:sp>
      <p:sp>
        <p:nvSpPr>
          <p:cNvPr id="100" name="textruta 129">
            <a:extLst>
              <a:ext uri="{FF2B5EF4-FFF2-40B4-BE49-F238E27FC236}">
                <a16:creationId xmlns:a16="http://schemas.microsoft.com/office/drawing/2014/main" id="{B4A9A2E6-4EFE-41CE-83B9-56688C834B10}"/>
              </a:ext>
            </a:extLst>
          </p:cNvPr>
          <p:cNvSpPr txBox="1"/>
          <p:nvPr/>
        </p:nvSpPr>
        <p:spPr>
          <a:xfrm>
            <a:off x="9884011" y="5380782"/>
            <a:ext cx="20441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Europeisk genomsnitt: 68%</a:t>
            </a:r>
          </a:p>
        </p:txBody>
      </p:sp>
      <p:sp>
        <p:nvSpPr>
          <p:cNvPr id="102" name="textruta 85">
            <a:extLst>
              <a:ext uri="{FF2B5EF4-FFF2-40B4-BE49-F238E27FC236}">
                <a16:creationId xmlns:a16="http://schemas.microsoft.com/office/drawing/2014/main" id="{9344680C-6317-44D6-A2F5-5F0724982388}"/>
              </a:ext>
            </a:extLst>
          </p:cNvPr>
          <p:cNvSpPr txBox="1"/>
          <p:nvPr/>
        </p:nvSpPr>
        <p:spPr>
          <a:xfrm>
            <a:off x="2345039" y="4126374"/>
            <a:ext cx="1780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>
                <a:solidFill>
                  <a:srgbClr val="202124"/>
                </a:solidFill>
              </a:rPr>
              <a:t>Planerar</a:t>
            </a:r>
            <a:r>
              <a:rPr lang="nb-NO" sz="1200" dirty="0">
                <a:solidFill>
                  <a:srgbClr val="202124"/>
                </a:solidFill>
              </a:rPr>
              <a:t> att </a:t>
            </a:r>
            <a:r>
              <a:rPr lang="nb-NO" sz="1200" dirty="0" err="1">
                <a:solidFill>
                  <a:srgbClr val="202124"/>
                </a:solidFill>
              </a:rPr>
              <a:t>minimera</a:t>
            </a:r>
            <a:r>
              <a:rPr lang="nb-NO" sz="1200" dirty="0">
                <a:solidFill>
                  <a:srgbClr val="202124"/>
                </a:solidFill>
              </a:rPr>
              <a:t> </a:t>
            </a:r>
            <a:r>
              <a:rPr lang="nb-NO" sz="1200" dirty="0" err="1">
                <a:solidFill>
                  <a:srgbClr val="202124"/>
                </a:solidFill>
              </a:rPr>
              <a:t>sociala</a:t>
            </a:r>
            <a:r>
              <a:rPr lang="nb-NO" sz="1200" dirty="0">
                <a:solidFill>
                  <a:srgbClr val="202124"/>
                </a:solidFill>
              </a:rPr>
              <a:t> aktiviteter </a:t>
            </a:r>
            <a:r>
              <a:rPr lang="nb-NO" sz="1200" dirty="0" err="1">
                <a:solidFill>
                  <a:srgbClr val="202124"/>
                </a:solidFill>
              </a:rPr>
              <a:t>och</a:t>
            </a:r>
            <a:r>
              <a:rPr lang="nb-NO" sz="1200" dirty="0">
                <a:solidFill>
                  <a:srgbClr val="202124"/>
                </a:solidFill>
              </a:rPr>
              <a:t> </a:t>
            </a:r>
            <a:r>
              <a:rPr lang="nb-NO" sz="1200" dirty="0" err="1">
                <a:solidFill>
                  <a:srgbClr val="202124"/>
                </a:solidFill>
              </a:rPr>
              <a:t>restaurangbesök</a:t>
            </a:r>
            <a:r>
              <a:rPr lang="nb-NO" sz="1200" dirty="0">
                <a:solidFill>
                  <a:srgbClr val="202124"/>
                </a:solidFill>
              </a:rPr>
              <a:t> </a:t>
            </a:r>
            <a:r>
              <a:rPr lang="nb-NO" sz="1200" dirty="0" err="1">
                <a:solidFill>
                  <a:srgbClr val="202124"/>
                </a:solidFill>
              </a:rPr>
              <a:t>för</a:t>
            </a:r>
            <a:r>
              <a:rPr lang="nb-NO" sz="1200" dirty="0">
                <a:solidFill>
                  <a:srgbClr val="202124"/>
                </a:solidFill>
              </a:rPr>
              <a:t> att </a:t>
            </a:r>
            <a:r>
              <a:rPr lang="nb-NO" sz="1200" dirty="0" err="1">
                <a:solidFill>
                  <a:srgbClr val="202124"/>
                </a:solidFill>
              </a:rPr>
              <a:t>spara</a:t>
            </a:r>
            <a:r>
              <a:rPr lang="nb-NO" sz="1200" dirty="0">
                <a:solidFill>
                  <a:srgbClr val="202124"/>
                </a:solidFill>
              </a:rPr>
              <a:t> </a:t>
            </a:r>
            <a:r>
              <a:rPr lang="nb-NO" sz="1200" dirty="0" err="1">
                <a:solidFill>
                  <a:srgbClr val="202124"/>
                </a:solidFill>
              </a:rPr>
              <a:t>pengar</a:t>
            </a:r>
            <a:r>
              <a:rPr lang="nb-NO" sz="1200" dirty="0">
                <a:solidFill>
                  <a:srgbClr val="202124"/>
                </a:solidFill>
              </a:rPr>
              <a:t>. </a:t>
            </a:r>
            <a:endParaRPr lang="nb-NO" sz="1200" dirty="0"/>
          </a:p>
        </p:txBody>
      </p:sp>
      <p:sp>
        <p:nvSpPr>
          <p:cNvPr id="108" name="textruta 119">
            <a:extLst>
              <a:ext uri="{FF2B5EF4-FFF2-40B4-BE49-F238E27FC236}">
                <a16:creationId xmlns:a16="http://schemas.microsoft.com/office/drawing/2014/main" id="{040E5341-FF0C-4A29-8D99-5127850FAC3C}"/>
              </a:ext>
            </a:extLst>
          </p:cNvPr>
          <p:cNvSpPr txBox="1"/>
          <p:nvPr/>
        </p:nvSpPr>
        <p:spPr>
          <a:xfrm>
            <a:off x="1115997" y="2931215"/>
            <a:ext cx="11025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b-NO" sz="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0C0655-0FD7-456E-A291-48FA2EB1A978}"/>
              </a:ext>
            </a:extLst>
          </p:cNvPr>
          <p:cNvPicPr>
            <a:picLocks noChangeAspect="1"/>
          </p:cNvPicPr>
          <p:nvPr/>
        </p:nvPicPr>
        <p:blipFill>
          <a:blip r:embed="rId76"/>
          <a:srcRect/>
          <a:stretch/>
        </p:blipFill>
        <p:spPr>
          <a:xfrm>
            <a:off x="8733007" y="220339"/>
            <a:ext cx="4252733" cy="2323055"/>
          </a:xfrm>
          <a:prstGeom prst="rect">
            <a:avLst/>
          </a:prstGeom>
        </p:spPr>
      </p:pic>
      <p:sp>
        <p:nvSpPr>
          <p:cNvPr id="101" name="textruta 100">
            <a:extLst>
              <a:ext uri="{FF2B5EF4-FFF2-40B4-BE49-F238E27FC236}">
                <a16:creationId xmlns:a16="http://schemas.microsoft.com/office/drawing/2014/main" id="{079D1020-1764-4D02-A596-DD5465EEC248}"/>
              </a:ext>
            </a:extLst>
          </p:cNvPr>
          <p:cNvSpPr txBox="1"/>
          <p:nvPr/>
        </p:nvSpPr>
        <p:spPr>
          <a:xfrm>
            <a:off x="2384431" y="2184703"/>
            <a:ext cx="16771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/>
              <a:t>Är rädd </a:t>
            </a:r>
            <a:r>
              <a:rPr lang="sv-SE" sz="1200" dirty="0"/>
              <a:t>för att inflationen ska </a:t>
            </a:r>
            <a:r>
              <a:rPr lang="sv-SE" sz="1200"/>
              <a:t>påverka ekonomin </a:t>
            </a:r>
            <a:r>
              <a:rPr lang="sv-SE" sz="1200" dirty="0"/>
              <a:t>negativt längre än ett år framöver.</a:t>
            </a:r>
            <a:endParaRPr lang="en-US" sz="1200" dirty="0"/>
          </a:p>
        </p:txBody>
      </p:sp>
      <p:sp>
        <p:nvSpPr>
          <p:cNvPr id="103" name="textruta 102">
            <a:extLst>
              <a:ext uri="{FF2B5EF4-FFF2-40B4-BE49-F238E27FC236}">
                <a16:creationId xmlns:a16="http://schemas.microsoft.com/office/drawing/2014/main" id="{654E462F-A987-4F81-B1E6-155AA3C17FCC}"/>
              </a:ext>
            </a:extLst>
          </p:cNvPr>
          <p:cNvSpPr txBox="1"/>
          <p:nvPr/>
        </p:nvSpPr>
        <p:spPr>
          <a:xfrm>
            <a:off x="9535031" y="2230632"/>
            <a:ext cx="14668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/>
              <a:t>Är mindre bekväm med att handla på kredit nu när räntor och priser generellt stiger.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27570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" name="Chart 4">
            <a:extLst>
              <a:ext uri="{FF2B5EF4-FFF2-40B4-BE49-F238E27FC236}">
                <a16:creationId xmlns:a16="http://schemas.microsoft.com/office/drawing/2014/main" id="{7FC46D89-CE5C-40D8-8B2C-7A0A7CF52D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0476162"/>
              </p:ext>
            </p:extLst>
          </p:nvPr>
        </p:nvGraphicFramePr>
        <p:xfrm>
          <a:off x="6791218" y="764029"/>
          <a:ext cx="6590180" cy="4122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4" name="Chart 4">
            <a:extLst>
              <a:ext uri="{FF2B5EF4-FFF2-40B4-BE49-F238E27FC236}">
                <a16:creationId xmlns:a16="http://schemas.microsoft.com/office/drawing/2014/main" id="{3A61C92A-8167-4660-B695-9FBD1ABFC7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4428331"/>
              </p:ext>
            </p:extLst>
          </p:nvPr>
        </p:nvGraphicFramePr>
        <p:xfrm>
          <a:off x="2136093" y="764029"/>
          <a:ext cx="6590180" cy="4122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7C9ABEA-8C0A-43B2-B01F-758BCAC53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European Consumer </a:t>
            </a:r>
            <a:r>
              <a:rPr lang="nb-NO" dirty="0" err="1"/>
              <a:t>Payment</a:t>
            </a:r>
            <a:r>
              <a:rPr lang="nb-NO" dirty="0"/>
              <a:t> Report </a:t>
            </a:r>
            <a:r>
              <a:rPr lang="nb-NO" dirty="0" err="1"/>
              <a:t>Sweden</a:t>
            </a:r>
            <a:r>
              <a:rPr lang="nb-NO" dirty="0"/>
              <a:t> 2022</a:t>
            </a:r>
            <a:br>
              <a:rPr lang="nb-NO" dirty="0"/>
            </a:br>
            <a:r>
              <a:rPr lang="nb-NO" b="0" dirty="0"/>
              <a:t>Betalingsbeteende</a:t>
            </a:r>
          </a:p>
        </p:txBody>
      </p:sp>
      <p:sp>
        <p:nvSpPr>
          <p:cNvPr id="61" name="textruta 80">
            <a:extLst>
              <a:ext uri="{FF2B5EF4-FFF2-40B4-BE49-F238E27FC236}">
                <a16:creationId xmlns:a16="http://schemas.microsoft.com/office/drawing/2014/main" id="{31B06593-A7C3-4106-BC39-1D53C93D81A2}"/>
              </a:ext>
            </a:extLst>
          </p:cNvPr>
          <p:cNvSpPr txBox="1"/>
          <p:nvPr/>
        </p:nvSpPr>
        <p:spPr>
          <a:xfrm>
            <a:off x="9190525" y="1935114"/>
            <a:ext cx="1339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0" lang="nb-NO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nb-NO" dirty="0"/>
          </a:p>
        </p:txBody>
      </p:sp>
      <p:graphicFrame>
        <p:nvGraphicFramePr>
          <p:cNvPr id="96" name="Chart 4">
            <a:extLst>
              <a:ext uri="{FF2B5EF4-FFF2-40B4-BE49-F238E27FC236}">
                <a16:creationId xmlns:a16="http://schemas.microsoft.com/office/drawing/2014/main" id="{9156AD04-1FA4-4FAE-AB59-69A912E753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1338525"/>
              </p:ext>
            </p:extLst>
          </p:nvPr>
        </p:nvGraphicFramePr>
        <p:xfrm>
          <a:off x="7221018" y="4038687"/>
          <a:ext cx="2020301" cy="1263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3" name="textruta 14">
            <a:extLst>
              <a:ext uri="{FF2B5EF4-FFF2-40B4-BE49-F238E27FC236}">
                <a16:creationId xmlns:a16="http://schemas.microsoft.com/office/drawing/2014/main" id="{9369D46D-9C08-4F10-A531-4183E314536D}"/>
              </a:ext>
            </a:extLst>
          </p:cNvPr>
          <p:cNvSpPr txBox="1"/>
          <p:nvPr/>
        </p:nvSpPr>
        <p:spPr>
          <a:xfrm>
            <a:off x="2136092" y="2547649"/>
            <a:ext cx="32671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800" b="1" dirty="0">
                <a:solidFill>
                  <a:srgbClr val="00A0A6"/>
                </a:solidFill>
              </a:rPr>
              <a:t>26%</a:t>
            </a:r>
          </a:p>
        </p:txBody>
      </p:sp>
      <p:sp>
        <p:nvSpPr>
          <p:cNvPr id="107" name="textruta 19">
            <a:extLst>
              <a:ext uri="{FF2B5EF4-FFF2-40B4-BE49-F238E27FC236}">
                <a16:creationId xmlns:a16="http://schemas.microsoft.com/office/drawing/2014/main" id="{A3CD949E-0568-4D92-84E6-CB2F35BD3561}"/>
              </a:ext>
            </a:extLst>
          </p:cNvPr>
          <p:cNvSpPr txBox="1"/>
          <p:nvPr/>
        </p:nvSpPr>
        <p:spPr>
          <a:xfrm>
            <a:off x="2323115" y="5139864"/>
            <a:ext cx="33760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Har varit tvungen att låna pengar för att betala en eller flera av sina räkningar under det senaste halvåret.</a:t>
            </a:r>
            <a:endParaRPr lang="nb-NO" sz="1400" dirty="0"/>
          </a:p>
        </p:txBody>
      </p:sp>
      <p:sp>
        <p:nvSpPr>
          <p:cNvPr id="112" name="textruta 23">
            <a:extLst>
              <a:ext uri="{FF2B5EF4-FFF2-40B4-BE49-F238E27FC236}">
                <a16:creationId xmlns:a16="http://schemas.microsoft.com/office/drawing/2014/main" id="{0414C7C6-4ADC-47D8-BD80-2489A6FA814A}"/>
              </a:ext>
            </a:extLst>
          </p:cNvPr>
          <p:cNvSpPr txBox="1"/>
          <p:nvPr/>
        </p:nvSpPr>
        <p:spPr>
          <a:xfrm>
            <a:off x="6965076" y="5140800"/>
            <a:ext cx="31383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400" dirty="0"/>
              <a:t>Antar att de </a:t>
            </a:r>
            <a:r>
              <a:rPr lang="nb-NO" sz="1400" dirty="0" err="1"/>
              <a:t>inte</a:t>
            </a:r>
            <a:r>
              <a:rPr lang="nb-NO" sz="1400" dirty="0"/>
              <a:t> kan </a:t>
            </a:r>
            <a:r>
              <a:rPr lang="nb-NO" sz="1400" dirty="0" err="1"/>
              <a:t>betala</a:t>
            </a:r>
            <a:r>
              <a:rPr lang="nb-NO" sz="1400" dirty="0"/>
              <a:t> en eller </a:t>
            </a:r>
            <a:r>
              <a:rPr lang="nb-NO" sz="1400" dirty="0" err="1"/>
              <a:t>flera</a:t>
            </a:r>
            <a:r>
              <a:rPr lang="nb-NO" sz="1400" dirty="0"/>
              <a:t> </a:t>
            </a:r>
            <a:r>
              <a:rPr lang="nb-NO" sz="1400" dirty="0" err="1"/>
              <a:t>elräkningar</a:t>
            </a:r>
            <a:r>
              <a:rPr lang="nb-NO" sz="1400" dirty="0"/>
              <a:t> </a:t>
            </a:r>
            <a:r>
              <a:rPr lang="nb-NO" sz="1400" dirty="0" err="1"/>
              <a:t>nästa</a:t>
            </a:r>
            <a:r>
              <a:rPr lang="nb-NO" sz="1400" dirty="0"/>
              <a:t> år. </a:t>
            </a:r>
          </a:p>
        </p:txBody>
      </p:sp>
      <p:sp>
        <p:nvSpPr>
          <p:cNvPr id="113" name="textruta 14">
            <a:extLst>
              <a:ext uri="{FF2B5EF4-FFF2-40B4-BE49-F238E27FC236}">
                <a16:creationId xmlns:a16="http://schemas.microsoft.com/office/drawing/2014/main" id="{DB92FD68-96B6-4BF7-A6EB-38C3B67D3D8F}"/>
              </a:ext>
            </a:extLst>
          </p:cNvPr>
          <p:cNvSpPr txBox="1"/>
          <p:nvPr/>
        </p:nvSpPr>
        <p:spPr>
          <a:xfrm>
            <a:off x="6803100" y="2547649"/>
            <a:ext cx="32671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800" b="1" dirty="0">
                <a:solidFill>
                  <a:srgbClr val="00A0A6"/>
                </a:solidFill>
              </a:rPr>
              <a:t>26%</a:t>
            </a:r>
          </a:p>
        </p:txBody>
      </p:sp>
    </p:spTree>
    <p:extLst>
      <p:ext uri="{BB962C8B-B14F-4D97-AF65-F5344CB8AC3E}">
        <p14:creationId xmlns:p14="http://schemas.microsoft.com/office/powerpoint/2010/main" val="446416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9ABEA-8C0A-43B2-B01F-758BCAC53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European Consumer </a:t>
            </a:r>
            <a:r>
              <a:rPr lang="nb-NO" dirty="0" err="1"/>
              <a:t>Payment</a:t>
            </a:r>
            <a:r>
              <a:rPr lang="nb-NO" dirty="0"/>
              <a:t> Report </a:t>
            </a:r>
            <a:r>
              <a:rPr lang="nb-NO" dirty="0" err="1"/>
              <a:t>Sweden</a:t>
            </a:r>
            <a:r>
              <a:rPr lang="nb-NO" dirty="0"/>
              <a:t> 2022</a:t>
            </a:r>
            <a:br>
              <a:rPr lang="nb-NO" dirty="0"/>
            </a:br>
            <a:r>
              <a:rPr lang="nb-NO" b="0" dirty="0" err="1"/>
              <a:t>Ekonomi</a:t>
            </a:r>
            <a:r>
              <a:rPr lang="nb-NO" b="0" dirty="0"/>
              <a:t> </a:t>
            </a:r>
            <a:r>
              <a:rPr lang="nb-NO" b="0" dirty="0" err="1"/>
              <a:t>och</a:t>
            </a:r>
            <a:r>
              <a:rPr lang="nb-NO" b="0" dirty="0"/>
              <a:t> </a:t>
            </a:r>
            <a:r>
              <a:rPr lang="nb-NO" b="0" dirty="0" err="1"/>
              <a:t>miljö</a:t>
            </a:r>
            <a:endParaRPr lang="nb-NO" b="0" dirty="0"/>
          </a:p>
        </p:txBody>
      </p:sp>
      <p:sp>
        <p:nvSpPr>
          <p:cNvPr id="61" name="textruta 80">
            <a:extLst>
              <a:ext uri="{FF2B5EF4-FFF2-40B4-BE49-F238E27FC236}">
                <a16:creationId xmlns:a16="http://schemas.microsoft.com/office/drawing/2014/main" id="{31B06593-A7C3-4106-BC39-1D53C93D81A2}"/>
              </a:ext>
            </a:extLst>
          </p:cNvPr>
          <p:cNvSpPr txBox="1"/>
          <p:nvPr/>
        </p:nvSpPr>
        <p:spPr>
          <a:xfrm>
            <a:off x="9097885" y="1946792"/>
            <a:ext cx="1339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0" lang="nb-NO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nb-NO" dirty="0"/>
          </a:p>
        </p:txBody>
      </p:sp>
      <p:graphicFrame>
        <p:nvGraphicFramePr>
          <p:cNvPr id="96" name="Chart 4">
            <a:extLst>
              <a:ext uri="{FF2B5EF4-FFF2-40B4-BE49-F238E27FC236}">
                <a16:creationId xmlns:a16="http://schemas.microsoft.com/office/drawing/2014/main" id="{9156AD04-1FA4-4FAE-AB59-69A912E753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7138694"/>
              </p:ext>
            </p:extLst>
          </p:nvPr>
        </p:nvGraphicFramePr>
        <p:xfrm>
          <a:off x="7221018" y="4038687"/>
          <a:ext cx="2020301" cy="1263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ruta 18">
            <a:extLst>
              <a:ext uri="{FF2B5EF4-FFF2-40B4-BE49-F238E27FC236}">
                <a16:creationId xmlns:a16="http://schemas.microsoft.com/office/drawing/2014/main" id="{6AC0B78C-F264-4A8B-9AE3-72641E768686}"/>
              </a:ext>
            </a:extLst>
          </p:cNvPr>
          <p:cNvSpPr txBox="1"/>
          <p:nvPr/>
        </p:nvSpPr>
        <p:spPr>
          <a:xfrm>
            <a:off x="4098136" y="2092762"/>
            <a:ext cx="59747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b="1" dirty="0"/>
              <a:t>71 %</a:t>
            </a:r>
            <a:r>
              <a:rPr lang="sv-SE" sz="2000" dirty="0"/>
              <a:t> säger att de fruktar hur stigande el- och bränslepriser kommer att påverka deras ekonomi</a:t>
            </a:r>
            <a:endParaRPr lang="nb-NO" sz="2000" dirty="0"/>
          </a:p>
        </p:txBody>
      </p:sp>
      <p:sp>
        <p:nvSpPr>
          <p:cNvPr id="21" name="textruta 18">
            <a:extLst>
              <a:ext uri="{FF2B5EF4-FFF2-40B4-BE49-F238E27FC236}">
                <a16:creationId xmlns:a16="http://schemas.microsoft.com/office/drawing/2014/main" id="{E071FF7C-5F17-4D1B-BFCE-0871A391A08B}"/>
              </a:ext>
            </a:extLst>
          </p:cNvPr>
          <p:cNvSpPr txBox="1"/>
          <p:nvPr/>
        </p:nvSpPr>
        <p:spPr>
          <a:xfrm>
            <a:off x="4098136" y="3292848"/>
            <a:ext cx="59747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b="1" dirty="0"/>
              <a:t>50 % </a:t>
            </a:r>
            <a:r>
              <a:rPr lang="sv-SE" sz="2000" dirty="0"/>
              <a:t>kommer att minska sin konsumtion på grund av fokus på hållbarhet</a:t>
            </a:r>
            <a:endParaRPr lang="nb-NO" sz="2000" dirty="0"/>
          </a:p>
        </p:txBody>
      </p:sp>
      <p:sp>
        <p:nvSpPr>
          <p:cNvPr id="23" name="textruta 18">
            <a:extLst>
              <a:ext uri="{FF2B5EF4-FFF2-40B4-BE49-F238E27FC236}">
                <a16:creationId xmlns:a16="http://schemas.microsoft.com/office/drawing/2014/main" id="{B48E7551-6151-4F32-A8D2-7DDF99FD99AC}"/>
              </a:ext>
            </a:extLst>
          </p:cNvPr>
          <p:cNvSpPr txBox="1"/>
          <p:nvPr/>
        </p:nvSpPr>
        <p:spPr>
          <a:xfrm>
            <a:off x="4098136" y="4574711"/>
            <a:ext cx="59747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b="1" dirty="0"/>
              <a:t>50 %</a:t>
            </a:r>
            <a:r>
              <a:rPr lang="sv-SE" sz="2000" dirty="0"/>
              <a:t> kommer inte att köpa produkter från ett företag som de vet skadar miljön</a:t>
            </a:r>
            <a:endParaRPr lang="nb-NO" sz="20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2248972-E641-4A53-9593-87547193DA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583450" y="3125065"/>
            <a:ext cx="1147124" cy="114712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AF1D734D-3890-436F-BD08-BD3DA604232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728685" y="1969067"/>
            <a:ext cx="1001890" cy="100189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4205A961-D798-45C5-A24C-F4DAE1E1F8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5624" y="4430084"/>
            <a:ext cx="1001890" cy="100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94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29727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Intrum Nya färgerna">
      <a:dk1>
        <a:sysClr val="windowText" lastClr="000000"/>
      </a:dk1>
      <a:lt1>
        <a:sysClr val="window" lastClr="FFFFFF"/>
      </a:lt1>
      <a:dk2>
        <a:srgbClr val="7C7A7A"/>
      </a:dk2>
      <a:lt2>
        <a:srgbClr val="FFFFFF"/>
      </a:lt2>
      <a:accent1>
        <a:srgbClr val="7C7A7A"/>
      </a:accent1>
      <a:accent2>
        <a:srgbClr val="674E74"/>
      </a:accent2>
      <a:accent3>
        <a:srgbClr val="35707F"/>
      </a:accent3>
      <a:accent4>
        <a:srgbClr val="9E366B"/>
      </a:accent4>
      <a:accent5>
        <a:srgbClr val="29577E"/>
      </a:accent5>
      <a:accent6>
        <a:srgbClr val="3DA8AA"/>
      </a:accent6>
      <a:hlink>
        <a:srgbClr val="0563C1"/>
      </a:hlink>
      <a:folHlink>
        <a:srgbClr val="954F72"/>
      </a:folHlink>
    </a:clrScheme>
    <a:fontScheme name="Intrum Sans">
      <a:majorFont>
        <a:latin typeface="Intrum Sans"/>
        <a:ea typeface=""/>
        <a:cs typeface=""/>
      </a:majorFont>
      <a:minorFont>
        <a:latin typeface="Intru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Light Gray">
      <a:srgbClr val="DBD7D2"/>
    </a:custClr>
    <a:custClr name="Light Purple">
      <a:srgbClr val="EDD0E1"/>
    </a:custClr>
    <a:custClr name="Light Petrol">
      <a:srgbClr val="C7E4E2"/>
    </a:custClr>
    <a:custClr name="Light Red">
      <a:srgbClr val="FBCFC9"/>
    </a:custClr>
    <a:custClr name="Light Blue">
      <a:srgbClr val="BFE2F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rey">
      <a:srgbClr val="ABA8A6"/>
    </a:custClr>
    <a:custClr name="Purple">
      <a:srgbClr val="8E5C96"/>
    </a:custClr>
    <a:custClr name="Petrol">
      <a:srgbClr val="00A0A6"/>
    </a:custClr>
    <a:custClr name="Red">
      <a:srgbClr val="EA4278"/>
    </a:custClr>
    <a:custClr name="Blue">
      <a:srgbClr val="007CC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rk Gray">
      <a:srgbClr val="7C7A7A"/>
    </a:custClr>
    <a:custClr name="Dark Purple">
      <a:srgbClr val="634274"/>
    </a:custClr>
    <a:custClr name="Dark Petrol">
      <a:srgbClr val="005969"/>
    </a:custClr>
    <a:custClr name="Dark Red">
      <a:srgbClr val="993062"/>
    </a:custClr>
    <a:custClr name="Dark Blue">
      <a:srgbClr val="1D527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16x9 Intrum Sans.potx" id="{36F1DAC4-7196-4D35-9D16-F8B9DC13CB58}" vid="{C32E8FF4-ACB3-4902-BF66-BD427D08C162}"/>
    </a:ext>
  </a:extLst>
</a:theme>
</file>

<file path=ppt/theme/theme2.xml><?xml version="1.0" encoding="utf-8"?>
<a:theme xmlns:a="http://schemas.openxmlformats.org/drawingml/2006/main" name="Default">
  <a:themeElements>
    <a:clrScheme name="Intrum Ny">
      <a:dk1>
        <a:sysClr val="windowText" lastClr="000000"/>
      </a:dk1>
      <a:lt1>
        <a:sysClr val="window" lastClr="FFFFFF"/>
      </a:lt1>
      <a:dk2>
        <a:srgbClr val="7C7A7A"/>
      </a:dk2>
      <a:lt2>
        <a:srgbClr val="FFFFFF"/>
      </a:lt2>
      <a:accent1>
        <a:srgbClr val="7C7A7A"/>
      </a:accent1>
      <a:accent2>
        <a:srgbClr val="674E74"/>
      </a:accent2>
      <a:accent3>
        <a:srgbClr val="35707F"/>
      </a:accent3>
      <a:accent4>
        <a:srgbClr val="9E366B"/>
      </a:accent4>
      <a:accent5>
        <a:srgbClr val="29577E"/>
      </a:accent5>
      <a:accent6>
        <a:srgbClr val="D5003D"/>
      </a:accent6>
      <a:hlink>
        <a:srgbClr val="0563C1"/>
      </a:hlink>
      <a:folHlink>
        <a:srgbClr val="954F72"/>
      </a:folHlink>
    </a:clrScheme>
    <a:fontScheme name="Intrum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ght Gray">
      <a:srgbClr val="DBD7D2"/>
    </a:custClr>
    <a:custClr name="Light Purple">
      <a:srgbClr val="EDD0E1"/>
    </a:custClr>
    <a:custClr name="Light Petrol">
      <a:srgbClr val="C7E4E2"/>
    </a:custClr>
    <a:custClr name="Light Red">
      <a:srgbClr val="FBCFC9"/>
    </a:custClr>
    <a:custClr name="Light Blue">
      <a:srgbClr val="BFE2F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rey">
      <a:srgbClr val="ABA8A6"/>
    </a:custClr>
    <a:custClr name="Purple">
      <a:srgbClr val="8E5C96"/>
    </a:custClr>
    <a:custClr name="Petrol">
      <a:srgbClr val="00A0A6"/>
    </a:custClr>
    <a:custClr name="Red">
      <a:srgbClr val="EA4278"/>
    </a:custClr>
    <a:custClr name="Blue">
      <a:srgbClr val="007CC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rk Gray">
      <a:srgbClr val="7C7A7A"/>
    </a:custClr>
    <a:custClr name="Dark Purple">
      <a:srgbClr val="634274"/>
    </a:custClr>
    <a:custClr name="Dark Petrol">
      <a:srgbClr val="005969"/>
    </a:custClr>
    <a:custClr name="Dark Red">
      <a:srgbClr val="993062"/>
    </a:custClr>
    <a:custClr name="Dark Blue">
      <a:srgbClr val="1D527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Default" id="{C87DB9DA-02A5-4140-BC65-5F528FB97C53}" vid="{F1766795-0814-4FFD-B318-26DA62B63690}"/>
    </a:ext>
  </a:extLst>
</a:theme>
</file>

<file path=ppt/theme/theme3.xml><?xml version="1.0" encoding="utf-8"?>
<a:theme xmlns:a="http://schemas.openxmlformats.org/drawingml/2006/main" name="Default">
  <a:themeElements>
    <a:clrScheme name="Intrum Ny">
      <a:dk1>
        <a:sysClr val="windowText" lastClr="000000"/>
      </a:dk1>
      <a:lt1>
        <a:sysClr val="window" lastClr="FFFFFF"/>
      </a:lt1>
      <a:dk2>
        <a:srgbClr val="7C7A7A"/>
      </a:dk2>
      <a:lt2>
        <a:srgbClr val="FFFFFF"/>
      </a:lt2>
      <a:accent1>
        <a:srgbClr val="7C7A7A"/>
      </a:accent1>
      <a:accent2>
        <a:srgbClr val="674E74"/>
      </a:accent2>
      <a:accent3>
        <a:srgbClr val="35707F"/>
      </a:accent3>
      <a:accent4>
        <a:srgbClr val="9E366B"/>
      </a:accent4>
      <a:accent5>
        <a:srgbClr val="29577E"/>
      </a:accent5>
      <a:accent6>
        <a:srgbClr val="D5003D"/>
      </a:accent6>
      <a:hlink>
        <a:srgbClr val="0563C1"/>
      </a:hlink>
      <a:folHlink>
        <a:srgbClr val="954F72"/>
      </a:folHlink>
    </a:clrScheme>
    <a:fontScheme name="Intrum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ght Gray">
      <a:srgbClr val="DBD7D2"/>
    </a:custClr>
    <a:custClr name="Light Purple">
      <a:srgbClr val="EDD0E1"/>
    </a:custClr>
    <a:custClr name="Light Petrol">
      <a:srgbClr val="C7E4E2"/>
    </a:custClr>
    <a:custClr name="Light Red">
      <a:srgbClr val="FBCFC9"/>
    </a:custClr>
    <a:custClr name="Light Blue">
      <a:srgbClr val="BFE2F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rey">
      <a:srgbClr val="ABA8A6"/>
    </a:custClr>
    <a:custClr name="Purple">
      <a:srgbClr val="8E5C96"/>
    </a:custClr>
    <a:custClr name="Petrol">
      <a:srgbClr val="00A0A6"/>
    </a:custClr>
    <a:custClr name="Red">
      <a:srgbClr val="EA4278"/>
    </a:custClr>
    <a:custClr name="Blue">
      <a:srgbClr val="007CC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rk Gray">
      <a:srgbClr val="7C7A7A"/>
    </a:custClr>
    <a:custClr name="Dark Purple">
      <a:srgbClr val="634274"/>
    </a:custClr>
    <a:custClr name="Dark Petrol">
      <a:srgbClr val="005969"/>
    </a:custClr>
    <a:custClr name="Dark Red">
      <a:srgbClr val="993062"/>
    </a:custClr>
    <a:custClr name="Dark Blue">
      <a:srgbClr val="1D527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Default" id="{C87DB9DA-02A5-4140-BC65-5F528FB97C53}" vid="{F1766795-0814-4FFD-B318-26DA62B6369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F0571380F5B0429264244C137C63DC" ma:contentTypeVersion="16" ma:contentTypeDescription="Create a new document." ma:contentTypeScope="" ma:versionID="5e1ce40df94a9b51d7d07cdeae389378">
  <xsd:schema xmlns:xsd="http://www.w3.org/2001/XMLSchema" xmlns:xs="http://www.w3.org/2001/XMLSchema" xmlns:p="http://schemas.microsoft.com/office/2006/metadata/properties" xmlns:ns2="88988e2d-86a4-4bdc-8656-e3d441efeede" xmlns:ns3="db754940-efea-47fa-8761-33188bc91357" targetNamespace="http://schemas.microsoft.com/office/2006/metadata/properties" ma:root="true" ma:fieldsID="5e561e3467885f671643209a14f099db" ns2:_="" ns3:_="">
    <xsd:import namespace="88988e2d-86a4-4bdc-8656-e3d441efeede"/>
    <xsd:import namespace="db754940-efea-47fa-8761-33188bc913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88e2d-86a4-4bdc-8656-e3d441efee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10e41a7-a062-403e-9d91-fa47938a71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754940-efea-47fa-8761-33188bc9135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3f7be4e-3d40-4a79-9ca3-30ccaa7afddf}" ma:internalName="TaxCatchAll" ma:showField="CatchAllData" ma:web="db754940-efea-47fa-8761-33188bc913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8988e2d-86a4-4bdc-8656-e3d441efeede">
      <Terms xmlns="http://schemas.microsoft.com/office/infopath/2007/PartnerControls"/>
    </lcf76f155ced4ddcb4097134ff3c332f>
    <TaxCatchAll xmlns="db754940-efea-47fa-8761-33188bc91357" xsi:nil="true"/>
  </documentManagement>
</p:properties>
</file>

<file path=customXml/itemProps1.xml><?xml version="1.0" encoding="utf-8"?>
<ds:datastoreItem xmlns:ds="http://schemas.openxmlformats.org/officeDocument/2006/customXml" ds:itemID="{0677020C-0737-4881-B6AB-B148A05C04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5B51CD-7A3D-4512-BBC1-5B0DDC20B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88e2d-86a4-4bdc-8656-e3d441efeede"/>
    <ds:schemaRef ds:uri="db754940-efea-47fa-8761-33188bc913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172A43-D803-4B19-A65A-EB439CC4C3D3}">
  <ds:schemaRefs>
    <ds:schemaRef ds:uri="http://schemas.microsoft.com/office/2006/metadata/properties"/>
    <ds:schemaRef ds:uri="http://schemas.microsoft.com/office/infopath/2007/PartnerControls"/>
    <ds:schemaRef ds:uri="850e51d5-2e60-45af-bbb1-d561be11c589"/>
    <ds:schemaRef ds:uri="http://schemas.microsoft.com/sharepoint/v3"/>
    <ds:schemaRef ds:uri="d4d65739-0d3c-4117-b6ef-5113ba60a417"/>
    <ds:schemaRef ds:uri="88988e2d-86a4-4bdc-8656-e3d441efeede"/>
    <ds:schemaRef ds:uri="db754940-efea-47fa-8761-33188bc9135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16x9 Intrum Sans</Template>
  <TotalTime>0</TotalTime>
  <Words>382</Words>
  <Application>Microsoft Office PowerPoint</Application>
  <PresentationFormat>Widescreen</PresentationFormat>
  <Paragraphs>48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Intrum Sans</vt:lpstr>
      <vt:lpstr>Intrum Sans Medium</vt:lpstr>
      <vt:lpstr>Default</vt:lpstr>
      <vt:lpstr>European Consumer Payment Report  Sweden 2022</vt:lpstr>
      <vt:lpstr>European Consumer Payment Report Sverige 2022 Om undersökningen</vt:lpstr>
      <vt:lpstr>European Consumer Payment Report Sverige 2022 Framtidstro och antaganden</vt:lpstr>
      <vt:lpstr>European Consumer Payment Report Sweden 2022 Rädsla för inflation och åtgärder för att förbättra privatekonomin</vt:lpstr>
      <vt:lpstr>European Consumer Payment Report Sweden 2022 Betalingsbeteende</vt:lpstr>
      <vt:lpstr>European Consumer Payment Report Sweden 2022 Ekonomi och miljö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Webinar:</dc:title>
  <dc:creator>Marte Gran Kristoffersen</dc:creator>
  <cp:lastModifiedBy>Eivind Evjen</cp:lastModifiedBy>
  <cp:revision>91</cp:revision>
  <cp:lastPrinted>2017-05-08T11:48:36Z</cp:lastPrinted>
  <dcterms:created xsi:type="dcterms:W3CDTF">2021-11-10T09:54:25Z</dcterms:created>
  <dcterms:modified xsi:type="dcterms:W3CDTF">2022-11-23T08:11:25Z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0x010100E7F0571380F5B0429264244C137C63DC</vt:lpwstr>
  </property>
</Properties>
</file>