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147376573" r:id="rId5"/>
    <p:sldId id="2147376575" r:id="rId6"/>
    <p:sldId id="2147376576" r:id="rId7"/>
    <p:sldId id="2147376577" r:id="rId8"/>
    <p:sldId id="2147376578" r:id="rId9"/>
    <p:sldId id="2147376582" r:id="rId10"/>
    <p:sldId id="2147376583" r:id="rId11"/>
    <p:sldId id="2147376584" r:id="rId12"/>
    <p:sldId id="2147376579" r:id="rId13"/>
    <p:sldId id="2147376580" r:id="rId14"/>
    <p:sldId id="2147376581" r:id="rId15"/>
    <p:sldId id="2147376585" r:id="rId16"/>
  </p:sldIdLst>
  <p:sldSz cx="12192000" cy="6858000"/>
  <p:notesSz cx="6858000" cy="9144000"/>
  <p:embeddedFontLst>
    <p:embeddedFont>
      <p:font typeface="Intrum Sans" panose="00000500000000000000" pitchFamily="50" charset="0"/>
      <p:regular r:id="rId19"/>
      <p:bold r:id="rId20"/>
      <p:italic r:id="rId21"/>
      <p:boldItalic r:id="rId22"/>
    </p:embeddedFont>
    <p:embeddedFont>
      <p:font typeface="Intrum Sans Medium" panose="00000600000000000000" pitchFamily="50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DD104-AF32-42C9-B57F-9C380640D4F7}" v="116" dt="2023-07-31T10:57:43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6" autoAdjust="0"/>
    <p:restoredTop sz="94661" autoAdjust="0"/>
  </p:normalViewPr>
  <p:slideViewPr>
    <p:cSldViewPr snapToGrid="0">
      <p:cViewPr varScale="1">
        <p:scale>
          <a:sx n="77" d="100"/>
          <a:sy n="77" d="100"/>
        </p:scale>
        <p:origin x="26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35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Reichardt" userId="410fabfa-1bf1-4399-88fc-243a1d20e30e" providerId="ADAL" clId="{97EDD104-AF32-42C9-B57F-9C380640D4F7}"/>
    <pc:docChg chg="undo custSel addSld delSld modSld">
      <pc:chgData name="Olivia Reichardt" userId="410fabfa-1bf1-4399-88fc-243a1d20e30e" providerId="ADAL" clId="{97EDD104-AF32-42C9-B57F-9C380640D4F7}" dt="2023-07-31T10:57:46.277" v="1553" actId="207"/>
      <pc:docMkLst>
        <pc:docMk/>
      </pc:docMkLst>
      <pc:sldChg chg="del">
        <pc:chgData name="Olivia Reichardt" userId="410fabfa-1bf1-4399-88fc-243a1d20e30e" providerId="ADAL" clId="{97EDD104-AF32-42C9-B57F-9C380640D4F7}" dt="2023-07-17T12:04:00.307" v="165" actId="47"/>
        <pc:sldMkLst>
          <pc:docMk/>
          <pc:sldMk cId="1535544647" sldId="256"/>
        </pc:sldMkLst>
      </pc:sldChg>
      <pc:sldChg chg="del">
        <pc:chgData name="Olivia Reichardt" userId="410fabfa-1bf1-4399-88fc-243a1d20e30e" providerId="ADAL" clId="{97EDD104-AF32-42C9-B57F-9C380640D4F7}" dt="2023-07-18T08:59:35.343" v="1460" actId="47"/>
        <pc:sldMkLst>
          <pc:docMk/>
          <pc:sldMk cId="1611683000" sldId="257"/>
        </pc:sldMkLst>
      </pc:sldChg>
      <pc:sldChg chg="del">
        <pc:chgData name="Olivia Reichardt" userId="410fabfa-1bf1-4399-88fc-243a1d20e30e" providerId="ADAL" clId="{97EDD104-AF32-42C9-B57F-9C380640D4F7}" dt="2023-07-18T06:52:50.437" v="1437" actId="47"/>
        <pc:sldMkLst>
          <pc:docMk/>
          <pc:sldMk cId="3871460484" sldId="258"/>
        </pc:sldMkLst>
      </pc:sldChg>
      <pc:sldChg chg="modSp add del mod setBg">
        <pc:chgData name="Olivia Reichardt" userId="410fabfa-1bf1-4399-88fc-243a1d20e30e" providerId="ADAL" clId="{97EDD104-AF32-42C9-B57F-9C380640D4F7}" dt="2023-07-17T12:22:05.436" v="233" actId="47"/>
        <pc:sldMkLst>
          <pc:docMk/>
          <pc:sldMk cId="2256296575" sldId="2147375836"/>
        </pc:sldMkLst>
        <pc:spChg chg="mod">
          <ac:chgData name="Olivia Reichardt" userId="410fabfa-1bf1-4399-88fc-243a1d20e30e" providerId="ADAL" clId="{97EDD104-AF32-42C9-B57F-9C380640D4F7}" dt="2023-07-17T12:05:41.026" v="169"/>
          <ac:spMkLst>
            <pc:docMk/>
            <pc:sldMk cId="2256296575" sldId="2147375836"/>
            <ac:spMk id="8" creationId="{E5BF7BA2-EF31-0F36-9CFC-D6D200DB7041}"/>
          </ac:spMkLst>
        </pc:sp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2615209067" sldId="2147376573"/>
        </pc:sldMkLst>
        <pc:spChg chg="add del mod">
          <ac:chgData name="Olivia Reichardt" userId="410fabfa-1bf1-4399-88fc-243a1d20e30e" providerId="ADAL" clId="{97EDD104-AF32-42C9-B57F-9C380640D4F7}" dt="2023-07-31T07:14:01.013" v="1485" actId="20577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97EDD104-AF32-42C9-B57F-9C380640D4F7}" dt="2023-07-31T07:14:06.228" v="1486" actId="1076"/>
          <ac:spMkLst>
            <pc:docMk/>
            <pc:sldMk cId="2615209067" sldId="2147376573"/>
            <ac:spMk id="3" creationId="{A2B8ED0C-6D9A-BB2B-009C-E7B92F61DDD2}"/>
          </ac:spMkLst>
        </pc:spChg>
        <pc:spChg chg="add del mod">
          <ac:chgData name="Olivia Reichardt" userId="410fabfa-1bf1-4399-88fc-243a1d20e30e" providerId="ADAL" clId="{97EDD104-AF32-42C9-B57F-9C380640D4F7}" dt="2023-07-17T12:00:34.046" v="121" actId="478"/>
          <ac:spMkLst>
            <pc:docMk/>
            <pc:sldMk cId="2615209067" sldId="2147376573"/>
            <ac:spMk id="4" creationId="{21A3F10B-B709-580F-32F6-50275C48B527}"/>
          </ac:spMkLst>
        </pc:spChg>
        <pc:spChg chg="add del">
          <ac:chgData name="Olivia Reichardt" userId="410fabfa-1bf1-4399-88fc-243a1d20e30e" providerId="ADAL" clId="{97EDD104-AF32-42C9-B57F-9C380640D4F7}" dt="2023-07-17T12:02:12.334" v="137"/>
          <ac:spMkLst>
            <pc:docMk/>
            <pc:sldMk cId="2615209067" sldId="2147376573"/>
            <ac:spMk id="5" creationId="{C080AA5C-C3E7-B9F9-EBCB-5981F622D39D}"/>
          </ac:spMkLst>
        </pc:spChg>
        <pc:spChg chg="add del mod">
          <ac:chgData name="Olivia Reichardt" userId="410fabfa-1bf1-4399-88fc-243a1d20e30e" providerId="ADAL" clId="{97EDD104-AF32-42C9-B57F-9C380640D4F7}" dt="2023-07-17T12:02:11.967" v="136" actId="478"/>
          <ac:spMkLst>
            <pc:docMk/>
            <pc:sldMk cId="2615209067" sldId="2147376573"/>
            <ac:spMk id="6" creationId="{02443F19-6142-64A3-D8B4-4E55A500E4A2}"/>
          </ac:spMkLst>
        </pc:spChg>
      </pc:sldChg>
      <pc:sldChg chg="addSp delSp modSp add del mod setBg delAnim">
        <pc:chgData name="Olivia Reichardt" userId="410fabfa-1bf1-4399-88fc-243a1d20e30e" providerId="ADAL" clId="{97EDD104-AF32-42C9-B57F-9C380640D4F7}" dt="2023-07-17T12:21:44.922" v="229" actId="47"/>
        <pc:sldMkLst>
          <pc:docMk/>
          <pc:sldMk cId="3858041446" sldId="2147376574"/>
        </pc:sldMkLst>
        <pc:spChg chg="add del">
          <ac:chgData name="Olivia Reichardt" userId="410fabfa-1bf1-4399-88fc-243a1d20e30e" providerId="ADAL" clId="{97EDD104-AF32-42C9-B57F-9C380640D4F7}" dt="2023-07-17T12:09:47.917" v="177"/>
          <ac:spMkLst>
            <pc:docMk/>
            <pc:sldMk cId="3858041446" sldId="2147376574"/>
            <ac:spMk id="2" creationId="{F3D6586C-1B77-BD2C-85BB-B0691998864E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3" creationId="{6FE10BCF-B7F1-5464-E1B9-ED00D27106A9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5" creationId="{DF66FB79-093B-EABB-49F1-E0A75268FDAE}"/>
          </ac:spMkLst>
        </pc:spChg>
        <pc:spChg chg="mod">
          <ac:chgData name="Olivia Reichardt" userId="410fabfa-1bf1-4399-88fc-243a1d20e30e" providerId="ADAL" clId="{97EDD104-AF32-42C9-B57F-9C380640D4F7}" dt="2023-07-17T12:15:08.035" v="218" actId="207"/>
          <ac:spMkLst>
            <pc:docMk/>
            <pc:sldMk cId="3858041446" sldId="2147376574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11:41.372" v="189" actId="478"/>
          <ac:spMkLst>
            <pc:docMk/>
            <pc:sldMk cId="3858041446" sldId="2147376574"/>
            <ac:spMk id="11" creationId="{0941B7F7-4BB1-E3A8-F32A-70CF2A49C2FA}"/>
          </ac:spMkLst>
        </pc:spChg>
        <pc:spChg chg="del">
          <ac:chgData name="Olivia Reichardt" userId="410fabfa-1bf1-4399-88fc-243a1d20e30e" providerId="ADAL" clId="{97EDD104-AF32-42C9-B57F-9C380640D4F7}" dt="2023-07-17T12:09:14.737" v="174" actId="478"/>
          <ac:spMkLst>
            <pc:docMk/>
            <pc:sldMk cId="3858041446" sldId="2147376574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11:51.403" v="192" actId="478"/>
          <ac:spMkLst>
            <pc:docMk/>
            <pc:sldMk cId="3858041446" sldId="2147376574"/>
            <ac:spMk id="15" creationId="{8B1561D3-454E-19DB-D10B-321F32C68BF4}"/>
          </ac:spMkLst>
        </pc:spChg>
        <pc:spChg chg="del">
          <ac:chgData name="Olivia Reichardt" userId="410fabfa-1bf1-4399-88fc-243a1d20e30e" providerId="ADAL" clId="{97EDD104-AF32-42C9-B57F-9C380640D4F7}" dt="2023-07-17T12:11:50.024" v="191" actId="478"/>
          <ac:spMkLst>
            <pc:docMk/>
            <pc:sldMk cId="3858041446" sldId="2147376574"/>
            <ac:spMk id="19" creationId="{EFA95B8E-CAAC-BC0A-D046-0E21FA637805}"/>
          </ac:spMkLst>
        </pc:spChg>
        <pc:spChg chg="add mod ord">
          <ac:chgData name="Olivia Reichardt" userId="410fabfa-1bf1-4399-88fc-243a1d20e30e" providerId="ADAL" clId="{97EDD104-AF32-42C9-B57F-9C380640D4F7}" dt="2023-07-17T12:14:37.138" v="215" actId="14100"/>
          <ac:spMkLst>
            <pc:docMk/>
            <pc:sldMk cId="3858041446" sldId="2147376574"/>
            <ac:spMk id="20" creationId="{7BF5A1AF-39EE-2FDA-CC7F-AB438FC9B392}"/>
          </ac:spMkLst>
        </pc:spChg>
        <pc:grpChg chg="del">
          <ac:chgData name="Olivia Reichardt" userId="410fabfa-1bf1-4399-88fc-243a1d20e30e" providerId="ADAL" clId="{97EDD104-AF32-42C9-B57F-9C380640D4F7}" dt="2023-07-17T12:11:38.943" v="187" actId="478"/>
          <ac:grpSpMkLst>
            <pc:docMk/>
            <pc:sldMk cId="3858041446" sldId="2147376574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11:39.996" v="188" actId="478"/>
          <ac:picMkLst>
            <pc:docMk/>
            <pc:sldMk cId="3858041446" sldId="2147376574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11:52.156" v="193" actId="478"/>
          <ac:picMkLst>
            <pc:docMk/>
            <pc:sldMk cId="3858041446" sldId="2147376574"/>
            <ac:picMk id="17" creationId="{D8B75251-9420-0B27-7E17-8D8E8A3E4B86}"/>
          </ac:picMkLst>
        </pc:picChg>
        <pc:cxnChg chg="add del mod">
          <ac:chgData name="Olivia Reichardt" userId="410fabfa-1bf1-4399-88fc-243a1d20e30e" providerId="ADAL" clId="{97EDD104-AF32-42C9-B57F-9C380640D4F7}" dt="2023-07-17T12:13:40.893" v="208" actId="478"/>
          <ac:cxnSpMkLst>
            <pc:docMk/>
            <pc:sldMk cId="3858041446" sldId="2147376574"/>
            <ac:cxnSpMk id="12" creationId="{B129F18B-42A0-673C-8DAA-D01420C2ED81}"/>
          </ac:cxnSpMkLst>
        </pc:cxnChg>
      </pc:sldChg>
      <pc:sldChg chg="addSp delSp modSp add mod modTransition delAnim">
        <pc:chgData name="Olivia Reichardt" userId="410fabfa-1bf1-4399-88fc-243a1d20e30e" providerId="ADAL" clId="{97EDD104-AF32-42C9-B57F-9C380640D4F7}" dt="2023-07-31T08:44:40.133" v="1552"/>
        <pc:sldMkLst>
          <pc:docMk/>
          <pc:sldMk cId="2050621541" sldId="2147376575"/>
        </pc:sldMkLst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" creationId="{2721FDE6-C2D3-2A3A-826F-DAA66254D1A9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3" creationId="{6FE10BCF-B7F1-5464-E1B9-ED00D27106A9}"/>
          </ac:spMkLst>
        </pc:spChg>
        <pc:spChg chg="add mod">
          <ac:chgData name="Olivia Reichardt" userId="410fabfa-1bf1-4399-88fc-243a1d20e30e" providerId="ADAL" clId="{97EDD104-AF32-42C9-B57F-9C380640D4F7}" dt="2023-07-31T07:17:52.037" v="1518" actId="164"/>
          <ac:spMkLst>
            <pc:docMk/>
            <pc:sldMk cId="2050621541" sldId="2147376575"/>
            <ac:spMk id="3" creationId="{F244FCFB-9B90-9FE5-1352-6BDFAB2B1748}"/>
          </ac:spMkLst>
        </pc:spChg>
        <pc:spChg chg="add mod ord">
          <ac:chgData name="Olivia Reichardt" userId="410fabfa-1bf1-4399-88fc-243a1d20e30e" providerId="ADAL" clId="{97EDD104-AF32-42C9-B57F-9C380640D4F7}" dt="2023-07-31T07:17:52.037" v="1518" actId="164"/>
          <ac:spMkLst>
            <pc:docMk/>
            <pc:sldMk cId="2050621541" sldId="2147376575"/>
            <ac:spMk id="4" creationId="{CCCAA88D-F676-1710-B1B7-EA7905220E78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5" creationId="{DF66FB79-093B-EABB-49F1-E0A75268FDAE}"/>
          </ac:spMkLst>
        </pc:spChg>
        <pc:spChg chg="del">
          <ac:chgData name="Olivia Reichardt" userId="410fabfa-1bf1-4399-88fc-243a1d20e30e" providerId="ADAL" clId="{97EDD104-AF32-42C9-B57F-9C380640D4F7}" dt="2023-07-17T12:21:27.076" v="224" actId="478"/>
          <ac:spMkLst>
            <pc:docMk/>
            <pc:sldMk cId="2050621541" sldId="2147376575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1" creationId="{0941B7F7-4BB1-E3A8-F32A-70CF2A49C2FA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5" creationId="{8B1561D3-454E-19DB-D10B-321F32C68BF4}"/>
          </ac:spMkLst>
        </pc:spChg>
        <pc:spChg chg="add mod ord">
          <ac:chgData name="Olivia Reichardt" userId="410fabfa-1bf1-4399-88fc-243a1d20e30e" providerId="ADAL" clId="{97EDD104-AF32-42C9-B57F-9C380640D4F7}" dt="2023-07-17T12:21:41.689" v="228" actId="14100"/>
          <ac:spMkLst>
            <pc:docMk/>
            <pc:sldMk cId="2050621541" sldId="2147376575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9" creationId="{EFA95B8E-CAAC-BC0A-D046-0E21FA637805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0" creationId="{693AD98D-07E3-3E9F-A153-A036E00C012D}"/>
          </ac:spMkLst>
        </pc:spChg>
        <pc:spChg chg="add mod">
          <ac:chgData name="Olivia Reichardt" userId="410fabfa-1bf1-4399-88fc-243a1d20e30e" providerId="ADAL" clId="{97EDD104-AF32-42C9-B57F-9C380640D4F7}" dt="2023-07-31T07:27:43.189" v="1545" actId="20577"/>
          <ac:spMkLst>
            <pc:docMk/>
            <pc:sldMk cId="2050621541" sldId="2147376575"/>
            <ac:spMk id="21" creationId="{3515CAA7-75EE-479D-9171-43084C2D5533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2" creationId="{45AA01DB-1D71-4FBE-0C74-28B482459A18}"/>
          </ac:spMkLst>
        </pc:spChg>
        <pc:spChg chg="add mod">
          <ac:chgData name="Olivia Reichardt" userId="410fabfa-1bf1-4399-88fc-243a1d20e30e" providerId="ADAL" clId="{97EDD104-AF32-42C9-B57F-9C380640D4F7}" dt="2023-07-31T07:18:06.797" v="1526" actId="1076"/>
          <ac:spMkLst>
            <pc:docMk/>
            <pc:sldMk cId="2050621541" sldId="2147376575"/>
            <ac:spMk id="25" creationId="{59B1C3DE-C08D-AA1C-CD88-31DD04DE8476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6" creationId="{4F2B41AE-7499-E1A9-D8B1-9E43EF64712C}"/>
          </ac:spMkLst>
        </pc:spChg>
        <pc:grpChg chg="add mod">
          <ac:chgData name="Olivia Reichardt" userId="410fabfa-1bf1-4399-88fc-243a1d20e30e" providerId="ADAL" clId="{97EDD104-AF32-42C9-B57F-9C380640D4F7}" dt="2023-07-31T07:18:11.138" v="1529" actId="1035"/>
          <ac:grpSpMkLst>
            <pc:docMk/>
            <pc:sldMk cId="2050621541" sldId="2147376575"/>
            <ac:grpSpMk id="5" creationId="{FFABE6D7-4251-D3FD-F8CC-F95AF87BE85F}"/>
          </ac:grpSpMkLst>
        </pc:grpChg>
        <pc:grpChg chg="del">
          <ac:chgData name="Olivia Reichardt" userId="410fabfa-1bf1-4399-88fc-243a1d20e30e" providerId="ADAL" clId="{97EDD104-AF32-42C9-B57F-9C380640D4F7}" dt="2023-07-17T12:21:26.071" v="223" actId="478"/>
          <ac:grpSpMkLst>
            <pc:docMk/>
            <pc:sldMk cId="2050621541" sldId="2147376575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17" creationId="{D8B75251-9420-0B27-7E17-8D8E8A3E4B86}"/>
          </ac:picMkLst>
        </pc:picChg>
        <pc:picChg chg="add mod modCrop">
          <ac:chgData name="Olivia Reichardt" userId="410fabfa-1bf1-4399-88fc-243a1d20e30e" providerId="ADAL" clId="{97EDD104-AF32-42C9-B57F-9C380640D4F7}" dt="2023-07-17T12:44:56.914" v="524" actId="1076"/>
          <ac:picMkLst>
            <pc:docMk/>
            <pc:sldMk cId="2050621541" sldId="2147376575"/>
            <ac:picMk id="24" creationId="{0F5EC994-D296-7373-CF02-9EAEE6D80337}"/>
          </ac:picMkLst>
        </pc:pic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3850752621" sldId="2147376576"/>
        </pc:sldMkLst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" creationId="{2721FDE6-C2D3-2A3A-826F-DAA66254D1A9}"/>
          </ac:spMkLst>
        </pc:spChg>
        <pc:spChg chg="add mod">
          <ac:chgData name="Olivia Reichardt" userId="410fabfa-1bf1-4399-88fc-243a1d20e30e" providerId="ADAL" clId="{97EDD104-AF32-42C9-B57F-9C380640D4F7}" dt="2023-07-17T12:50:19.638" v="680" actId="1076"/>
          <ac:spMkLst>
            <pc:docMk/>
            <pc:sldMk cId="3850752621" sldId="2147376576"/>
            <ac:spMk id="3" creationId="{6E935FBD-1551-0324-C5E2-8244B71A9034}"/>
          </ac:spMkLst>
        </pc:spChg>
        <pc:spChg chg="add del mod">
          <ac:chgData name="Olivia Reichardt" userId="410fabfa-1bf1-4399-88fc-243a1d20e30e" providerId="ADAL" clId="{97EDD104-AF32-42C9-B57F-9C380640D4F7}" dt="2023-07-17T12:47:49.840" v="608" actId="478"/>
          <ac:spMkLst>
            <pc:docMk/>
            <pc:sldMk cId="3850752621" sldId="2147376576"/>
            <ac:spMk id="7" creationId="{E98EAE25-AB93-DD41-C43F-F83B55B6BFC4}"/>
          </ac:spMkLst>
        </pc:spChg>
        <pc:spChg chg="mod">
          <ac:chgData name="Olivia Reichardt" userId="410fabfa-1bf1-4399-88fc-243a1d20e30e" providerId="ADAL" clId="{97EDD104-AF32-42C9-B57F-9C380640D4F7}" dt="2023-07-17T12:43:59.921" v="513" actId="20577"/>
          <ac:spMkLst>
            <pc:docMk/>
            <pc:sldMk cId="3850752621" sldId="2147376576"/>
            <ac:spMk id="8" creationId="{E5BF7BA2-EF31-0F36-9CFC-D6D200DB7041}"/>
          </ac:spMkLst>
        </pc:spChg>
        <pc:spChg chg="add mod">
          <ac:chgData name="Olivia Reichardt" userId="410fabfa-1bf1-4399-88fc-243a1d20e30e" providerId="ADAL" clId="{97EDD104-AF32-42C9-B57F-9C380640D4F7}" dt="2023-07-17T13:20:56.093" v="975" actId="1037"/>
          <ac:spMkLst>
            <pc:docMk/>
            <pc:sldMk cId="3850752621" sldId="2147376576"/>
            <ac:spMk id="9" creationId="{82190083-4F14-62E1-95D1-4F01C74ECDDA}"/>
          </ac:spMkLst>
        </pc:spChg>
        <pc:spChg chg="add mod">
          <ac:chgData name="Olivia Reichardt" userId="410fabfa-1bf1-4399-88fc-243a1d20e30e" providerId="ADAL" clId="{97EDD104-AF32-42C9-B57F-9C380640D4F7}" dt="2023-07-17T12:51:00.305" v="689" actId="692"/>
          <ac:spMkLst>
            <pc:docMk/>
            <pc:sldMk cId="3850752621" sldId="2147376576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17T13:20:53.977" v="974" actId="1076"/>
          <ac:spMkLst>
            <pc:docMk/>
            <pc:sldMk cId="3850752621" sldId="2147376576"/>
            <ac:spMk id="11" creationId="{889B1A87-7CD4-C64F-B8DE-7F4B71F69120}"/>
          </ac:spMkLst>
        </pc:spChg>
        <pc:spChg chg="del">
          <ac:chgData name="Olivia Reichardt" userId="410fabfa-1bf1-4399-88fc-243a1d20e30e" providerId="ADAL" clId="{97EDD104-AF32-42C9-B57F-9C380640D4F7}" dt="2023-07-17T12:45:11.761" v="525" actId="478"/>
          <ac:spMkLst>
            <pc:docMk/>
            <pc:sldMk cId="3850752621" sldId="2147376576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0" creationId="{693AD98D-07E3-3E9F-A153-A036E00C012D}"/>
          </ac:spMkLst>
        </pc:spChg>
        <pc:spChg chg="del">
          <ac:chgData name="Olivia Reichardt" userId="410fabfa-1bf1-4399-88fc-243a1d20e30e" providerId="ADAL" clId="{97EDD104-AF32-42C9-B57F-9C380640D4F7}" dt="2023-07-17T12:46:27.873" v="552" actId="478"/>
          <ac:spMkLst>
            <pc:docMk/>
            <pc:sldMk cId="3850752621" sldId="2147376576"/>
            <ac:spMk id="21" creationId="{3515CAA7-75EE-479D-9171-43084C2D5533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2" creationId="{45AA01DB-1D71-4FBE-0C74-28B482459A18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5" creationId="{59B1C3DE-C08D-AA1C-CD88-31DD04DE8476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6" creationId="{4F2B41AE-7499-E1A9-D8B1-9E43EF64712C}"/>
          </ac:spMkLst>
        </pc:spChg>
        <pc:picChg chg="add mod">
          <ac:chgData name="Olivia Reichardt" userId="410fabfa-1bf1-4399-88fc-243a1d20e30e" providerId="ADAL" clId="{97EDD104-AF32-42C9-B57F-9C380640D4F7}" dt="2023-07-17T12:50:34.904" v="684" actId="1076"/>
          <ac:picMkLst>
            <pc:docMk/>
            <pc:sldMk cId="3850752621" sldId="2147376576"/>
            <ac:picMk id="5" creationId="{B5246650-7A5A-DD5C-0C9C-439DDE686E82}"/>
          </ac:picMkLst>
        </pc:picChg>
        <pc:picChg chg="del">
          <ac:chgData name="Olivia Reichardt" userId="410fabfa-1bf1-4399-88fc-243a1d20e30e" providerId="ADAL" clId="{97EDD104-AF32-42C9-B57F-9C380640D4F7}" dt="2023-07-17T12:46:25.369" v="551" actId="478"/>
          <ac:picMkLst>
            <pc:docMk/>
            <pc:sldMk cId="3850752621" sldId="2147376576"/>
            <ac:picMk id="24" creationId="{0F5EC994-D296-7373-CF02-9EAEE6D80337}"/>
          </ac:picMkLst>
        </pc:pic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630528066" sldId="2147376577"/>
        </pc:sldMkLst>
        <pc:spChg chg="del">
          <ac:chgData name="Olivia Reichardt" userId="410fabfa-1bf1-4399-88fc-243a1d20e30e" providerId="ADAL" clId="{97EDD104-AF32-42C9-B57F-9C380640D4F7}" dt="2023-07-17T12:54:03.722" v="696" actId="478"/>
          <ac:spMkLst>
            <pc:docMk/>
            <pc:sldMk cId="630528066" sldId="2147376577"/>
            <ac:spMk id="3" creationId="{6E935FBD-1551-0324-C5E2-8244B71A9034}"/>
          </ac:spMkLst>
        </pc:spChg>
        <pc:spChg chg="add mod">
          <ac:chgData name="Olivia Reichardt" userId="410fabfa-1bf1-4399-88fc-243a1d20e30e" providerId="ADAL" clId="{97EDD104-AF32-42C9-B57F-9C380640D4F7}" dt="2023-07-31T07:23:06.834" v="1533" actId="207"/>
          <ac:spMkLst>
            <pc:docMk/>
            <pc:sldMk cId="630528066" sldId="2147376577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7T12:51:28.145" v="691"/>
          <ac:spMkLst>
            <pc:docMk/>
            <pc:sldMk cId="630528066" sldId="2147376577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17T13:13:07.881" v="893" actId="1076"/>
          <ac:spMkLst>
            <pc:docMk/>
            <pc:sldMk cId="630528066" sldId="2147376577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2:53:58.739" v="695" actId="478"/>
          <ac:spMkLst>
            <pc:docMk/>
            <pc:sldMk cId="630528066" sldId="2147376577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31T07:22:57.317" v="1532" actId="207"/>
          <ac:spMkLst>
            <pc:docMk/>
            <pc:sldMk cId="630528066" sldId="2147376577"/>
            <ac:spMk id="11" creationId="{34B17ED5-1026-E432-76AE-9AD17962CEC7}"/>
          </ac:spMkLst>
        </pc:spChg>
        <pc:spChg chg="add mod ord">
          <ac:chgData name="Olivia Reichardt" userId="410fabfa-1bf1-4399-88fc-243a1d20e30e" providerId="ADAL" clId="{97EDD104-AF32-42C9-B57F-9C380640D4F7}" dt="2023-07-18T06:34:24.936" v="1302" actId="207"/>
          <ac:spMkLst>
            <pc:docMk/>
            <pc:sldMk cId="630528066" sldId="2147376577"/>
            <ac:spMk id="12" creationId="{03D52C6D-FB61-BD77-66FF-677A0B960E11}"/>
          </ac:spMkLst>
        </pc:spChg>
        <pc:spChg chg="add mod">
          <ac:chgData name="Olivia Reichardt" userId="410fabfa-1bf1-4399-88fc-243a1d20e30e" providerId="ADAL" clId="{97EDD104-AF32-42C9-B57F-9C380640D4F7}" dt="2023-07-17T13:02:37.397" v="748" actId="571"/>
          <ac:spMkLst>
            <pc:docMk/>
            <pc:sldMk cId="630528066" sldId="2147376577"/>
            <ac:spMk id="13" creationId="{7CA05FCD-6F8D-AD69-D585-CB22C920335B}"/>
          </ac:spMkLst>
        </pc:spChg>
        <pc:spChg chg="add mod ord">
          <ac:chgData name="Olivia Reichardt" userId="410fabfa-1bf1-4399-88fc-243a1d20e30e" providerId="ADAL" clId="{97EDD104-AF32-42C9-B57F-9C380640D4F7}" dt="2023-07-18T06:34:33.220" v="1303" actId="207"/>
          <ac:spMkLst>
            <pc:docMk/>
            <pc:sldMk cId="630528066" sldId="2147376577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5" creationId="{5968B05B-36E7-2F6B-9EAF-98BCDEB3EAF2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6" creationId="{50B38A87-1FF8-143D-05AD-CD783EFF6E40}"/>
          </ac:spMkLst>
        </pc:spChg>
        <pc:picChg chg="add mod">
          <ac:chgData name="Olivia Reichardt" userId="410fabfa-1bf1-4399-88fc-243a1d20e30e" providerId="ADAL" clId="{97EDD104-AF32-42C9-B57F-9C380640D4F7}" dt="2023-07-17T13:12:52.235" v="888" actId="1076"/>
          <ac:picMkLst>
            <pc:docMk/>
            <pc:sldMk cId="630528066" sldId="2147376577"/>
            <ac:picMk id="4" creationId="{54386453-9CBD-FDE0-5CC5-B899748E43A2}"/>
          </ac:picMkLst>
        </pc:picChg>
        <pc:picChg chg="del">
          <ac:chgData name="Olivia Reichardt" userId="410fabfa-1bf1-4399-88fc-243a1d20e30e" providerId="ADAL" clId="{97EDD104-AF32-42C9-B57F-9C380640D4F7}" dt="2023-07-17T12:53:56.994" v="694" actId="478"/>
          <ac:picMkLst>
            <pc:docMk/>
            <pc:sldMk cId="630528066" sldId="2147376577"/>
            <ac:picMk id="5" creationId="{B5246650-7A5A-DD5C-0C9C-439DDE686E82}"/>
          </ac:picMkLst>
        </pc:pic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19" creationId="{AC469F58-DFA2-AB93-49B7-AEB5E2F1C2B8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1" creationId="{2995778E-348C-C5CE-3DB0-3639D3AF67E9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4" creationId="{0FE06511-015D-0513-BEB8-680FAA6D96FA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8" creationId="{FBFA87D1-EE41-0543-40E3-86FA2A83C614}"/>
          </ac:cxnSpMkLst>
        </pc:cxnChg>
      </pc:sldChg>
      <pc:sldChg chg="addSp delSp modSp add mod modTransition">
        <pc:chgData name="Olivia Reichardt" userId="410fabfa-1bf1-4399-88fc-243a1d20e30e" providerId="ADAL" clId="{97EDD104-AF32-42C9-B57F-9C380640D4F7}" dt="2023-07-31T10:57:46.277" v="1553" actId="207"/>
        <pc:sldMkLst>
          <pc:docMk/>
          <pc:sldMk cId="4164669007" sldId="2147376578"/>
        </pc:sldMkLst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" creationId="{3BFEE025-9F40-8ADD-6651-811537DF753F}"/>
          </ac:spMkLst>
        </pc:spChg>
        <pc:spChg chg="add del mod">
          <ac:chgData name="Olivia Reichardt" userId="410fabfa-1bf1-4399-88fc-243a1d20e30e" providerId="ADAL" clId="{97EDD104-AF32-42C9-B57F-9C380640D4F7}" dt="2023-07-17T13:15:20.040" v="927" actId="478"/>
          <ac:spMkLst>
            <pc:docMk/>
            <pc:sldMk cId="4164669007" sldId="2147376578"/>
            <ac:spMk id="3" creationId="{6C740720-DBC8-84CA-2BD0-4D6AB94950F5}"/>
          </ac:spMkLst>
        </pc:spChg>
        <pc:spChg chg="add mod">
          <ac:chgData name="Olivia Reichardt" userId="410fabfa-1bf1-4399-88fc-243a1d20e30e" providerId="ADAL" clId="{97EDD104-AF32-42C9-B57F-9C380640D4F7}" dt="2023-07-31T10:57:46.277" v="1553" actId="207"/>
          <ac:spMkLst>
            <pc:docMk/>
            <pc:sldMk cId="4164669007" sldId="2147376578"/>
            <ac:spMk id="3" creationId="{FE5B4DC1-99E9-29B1-D917-3EED07714017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4" creationId="{EBD820D2-4558-B279-261A-B47F07A67B69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5" creationId="{F11220D0-390E-3324-7EEA-F766BC42639F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8T06:35:26.851" v="1322" actId="20577"/>
          <ac:spMkLst>
            <pc:docMk/>
            <pc:sldMk cId="4164669007" sldId="2147376578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1" creationId="{34B17ED5-1026-E432-76AE-9AD17962CEC7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2" creationId="{03D52C6D-FB61-BD77-66FF-677A0B960E11}"/>
          </ac:spMkLst>
        </pc:spChg>
        <pc:spChg chg="add del mod">
          <ac:chgData name="Olivia Reichardt" userId="410fabfa-1bf1-4399-88fc-243a1d20e30e" providerId="ADAL" clId="{97EDD104-AF32-42C9-B57F-9C380640D4F7}" dt="2023-07-17T13:18:41.833" v="962" actId="478"/>
          <ac:spMkLst>
            <pc:docMk/>
            <pc:sldMk cId="4164669007" sldId="2147376578"/>
            <ac:spMk id="13" creationId="{427BE3BE-11FD-1640-763F-991FE2B222C8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5" creationId="{3B1EA89B-1766-7788-9133-8200C050EC32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6" creationId="{2AB9117D-4425-FDAF-E86B-50757879CBED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04.567" v="1301" actId="207"/>
          <ac:spMkLst>
            <pc:docMk/>
            <pc:sldMk cId="4164669007" sldId="2147376578"/>
            <ac:spMk id="18" creationId="{3980B1DA-A621-107A-FEBA-13BB2DCBA6C1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3" creationId="{38C87B5F-573C-5466-7DC1-D4626BF23484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14:31.075" v="917" actId="478"/>
          <ac:picMkLst>
            <pc:docMk/>
            <pc:sldMk cId="4164669007" sldId="2147376578"/>
            <ac:picMk id="4" creationId="{54386453-9CBD-FDE0-5CC5-B899748E43A2}"/>
          </ac:picMkLst>
        </pc:picChg>
        <pc:picChg chg="add mod">
          <ac:chgData name="Olivia Reichardt" userId="410fabfa-1bf1-4399-88fc-243a1d20e30e" providerId="ADAL" clId="{97EDD104-AF32-42C9-B57F-9C380640D4F7}" dt="2023-07-18T06:38:29.061" v="1344" actId="1076"/>
          <ac:picMkLst>
            <pc:docMk/>
            <pc:sldMk cId="4164669007" sldId="2147376578"/>
            <ac:picMk id="9" creationId="{5C9E2144-0151-C9B8-E975-5BE61871A94A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10" creationId="{99898DB7-9737-08E7-D7C9-2CAFA90ABFBD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2" creationId="{6A222F48-06F3-1CBE-EE05-19DE998931A8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7" creationId="{72740224-3C7B-F358-BDEC-04650BF61130}"/>
          </ac:picMkLst>
        </pc:pic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19" creationId="{AC469F58-DFA2-AB93-49B7-AEB5E2F1C2B8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1" creationId="{2995778E-348C-C5CE-3DB0-3639D3AF67E9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4" creationId="{0FE06511-015D-0513-BEB8-680FAA6D96FA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8" creationId="{FBFA87D1-EE41-0543-40E3-86FA2A83C614}"/>
          </ac:cxnSpMkLst>
        </pc:cxn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3465458700" sldId="2147376579"/>
        </pc:sldMkLst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2" creationId="{3BFEE025-9F40-8ADD-6651-811537DF753F}"/>
          </ac:spMkLst>
        </pc:spChg>
        <pc:spChg chg="add mod">
          <ac:chgData name="Olivia Reichardt" userId="410fabfa-1bf1-4399-88fc-243a1d20e30e" providerId="ADAL" clId="{97EDD104-AF32-42C9-B57F-9C380640D4F7}" dt="2023-07-17T13:39:42.697" v="1138" actId="1076"/>
          <ac:spMkLst>
            <pc:docMk/>
            <pc:sldMk cId="3465458700" sldId="2147376579"/>
            <ac:spMk id="3" creationId="{A473322C-8682-C41C-6FAB-C83C2C29419A}"/>
          </ac:spMkLst>
        </pc:spChg>
        <pc:spChg chg="add del mod">
          <ac:chgData name="Olivia Reichardt" userId="410fabfa-1bf1-4399-88fc-243a1d20e30e" providerId="ADAL" clId="{97EDD104-AF32-42C9-B57F-9C380640D4F7}" dt="2023-07-17T13:39:40.176" v="1137" actId="478"/>
          <ac:spMkLst>
            <pc:docMk/>
            <pc:sldMk cId="3465458700" sldId="2147376579"/>
            <ac:spMk id="4" creationId="{75E92FF8-2B09-33C4-EA05-EE1BA08A83F7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5" creationId="{AF30F474-EBAB-BAD7-CD02-6DAD1DC4290B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7" creationId="{8914EE89-0598-1503-D818-1E6D821E7D8A}"/>
          </ac:spMkLst>
        </pc:spChg>
        <pc:spChg chg="mod">
          <ac:chgData name="Olivia Reichardt" userId="410fabfa-1bf1-4399-88fc-243a1d20e30e" providerId="ADAL" clId="{97EDD104-AF32-42C9-B57F-9C380640D4F7}" dt="2023-07-17T13:38:03.794" v="1093" actId="207"/>
          <ac:spMkLst>
            <pc:docMk/>
            <pc:sldMk cId="3465458700" sldId="2147376579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8T08:57:57.491" v="1446" actId="115"/>
          <ac:spMkLst>
            <pc:docMk/>
            <pc:sldMk cId="3465458700" sldId="2147376579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45:30.799" v="1215" actId="1076"/>
          <ac:spMkLst>
            <pc:docMk/>
            <pc:sldMk cId="3465458700" sldId="2147376579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0.050" v="1304" actId="207"/>
          <ac:spMkLst>
            <pc:docMk/>
            <pc:sldMk cId="3465458700" sldId="2147376579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8T08:58:15.440" v="1449" actId="115"/>
          <ac:spMkLst>
            <pc:docMk/>
            <pc:sldMk cId="3465458700" sldId="2147376579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45:17.195" v="1214" actId="1076"/>
          <ac:spMkLst>
            <pc:docMk/>
            <pc:sldMk cId="3465458700" sldId="2147376579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38:41.406" v="1094" actId="478"/>
          <ac:picMkLst>
            <pc:docMk/>
            <pc:sldMk cId="3465458700" sldId="2147376579"/>
            <ac:picMk id="10" creationId="{99898DB7-9737-08E7-D7C9-2CAFA90ABFBD}"/>
          </ac:picMkLst>
        </pc:picChg>
        <pc:picChg chg="add mod modCrop">
          <ac:chgData name="Olivia Reichardt" userId="410fabfa-1bf1-4399-88fc-243a1d20e30e" providerId="ADAL" clId="{97EDD104-AF32-42C9-B57F-9C380640D4F7}" dt="2023-07-17T13:45:30.799" v="1215" actId="1076"/>
          <ac:picMkLst>
            <pc:docMk/>
            <pc:sldMk cId="3465458700" sldId="2147376579"/>
            <ac:picMk id="11" creationId="{D38BBAB9-ED6D-B7BE-A50C-C43CB9E1874A}"/>
          </ac:picMkLst>
        </pc:picChg>
        <pc:picChg chg="add mod">
          <ac:chgData name="Olivia Reichardt" userId="410fabfa-1bf1-4399-88fc-243a1d20e30e" providerId="ADAL" clId="{97EDD104-AF32-42C9-B57F-9C380640D4F7}" dt="2023-07-17T13:45:17.195" v="1214" actId="1076"/>
          <ac:picMkLst>
            <pc:docMk/>
            <pc:sldMk cId="3465458700" sldId="2147376579"/>
            <ac:picMk id="13" creationId="{0B4A9C2E-791A-A06E-7B90-CAA69A13C64F}"/>
          </ac:picMkLst>
        </pc:picChg>
        <pc:picChg chg="add del mod">
          <ac:chgData name="Olivia Reichardt" userId="410fabfa-1bf1-4399-88fc-243a1d20e30e" providerId="ADAL" clId="{97EDD104-AF32-42C9-B57F-9C380640D4F7}" dt="2023-07-17T13:43:51.463" v="1200" actId="478"/>
          <ac:picMkLst>
            <pc:docMk/>
            <pc:sldMk cId="3465458700" sldId="2147376579"/>
            <ac:picMk id="14" creationId="{067321F2-7448-367D-D968-B87626E50287}"/>
          </ac:picMkLst>
        </pc:picChg>
        <pc:picChg chg="del">
          <ac:chgData name="Olivia Reichardt" userId="410fabfa-1bf1-4399-88fc-243a1d20e30e" providerId="ADAL" clId="{97EDD104-AF32-42C9-B57F-9C380640D4F7}" dt="2023-07-17T13:43:27.222" v="1190" actId="478"/>
          <ac:picMkLst>
            <pc:docMk/>
            <pc:sldMk cId="3465458700" sldId="2147376579"/>
            <ac:picMk id="22" creationId="{6A222F48-06F3-1CBE-EE05-19DE998931A8}"/>
          </ac:picMkLst>
        </pc:picChg>
        <pc:picChg chg="del mod">
          <ac:chgData name="Olivia Reichardt" userId="410fabfa-1bf1-4399-88fc-243a1d20e30e" providerId="ADAL" clId="{97EDD104-AF32-42C9-B57F-9C380640D4F7}" dt="2023-07-17T13:43:37.794" v="1193" actId="478"/>
          <ac:picMkLst>
            <pc:docMk/>
            <pc:sldMk cId="3465458700" sldId="2147376579"/>
            <ac:picMk id="27" creationId="{72740224-3C7B-F358-BDEC-04650BF61130}"/>
          </ac:picMkLst>
        </pc:picChg>
      </pc:sldChg>
      <pc:sldChg chg="add del">
        <pc:chgData name="Olivia Reichardt" userId="410fabfa-1bf1-4399-88fc-243a1d20e30e" providerId="ADAL" clId="{97EDD104-AF32-42C9-B57F-9C380640D4F7}" dt="2023-07-17T13:37:28.267" v="1076" actId="47"/>
        <pc:sldMkLst>
          <pc:docMk/>
          <pc:sldMk cId="3517920900" sldId="2147376579"/>
        </pc:sldMkLst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1869413773" sldId="2147376580"/>
        </pc:sldMkLst>
        <pc:spChg chg="add mod">
          <ac:chgData name="Olivia Reichardt" userId="410fabfa-1bf1-4399-88fc-243a1d20e30e" providerId="ADAL" clId="{97EDD104-AF32-42C9-B57F-9C380640D4F7}" dt="2023-07-17T13:46:48.860" v="1221" actId="20577"/>
          <ac:spMkLst>
            <pc:docMk/>
            <pc:sldMk cId="1869413773" sldId="2147376580"/>
            <ac:spMk id="2" creationId="{E2641A49-E217-9A36-744C-8B7347AEAB77}"/>
          </ac:spMkLst>
        </pc:spChg>
        <pc:spChg chg="del">
          <ac:chgData name="Olivia Reichardt" userId="410fabfa-1bf1-4399-88fc-243a1d20e30e" providerId="ADAL" clId="{97EDD104-AF32-42C9-B57F-9C380640D4F7}" dt="2023-07-17T13:46:29.060" v="1217" actId="478"/>
          <ac:spMkLst>
            <pc:docMk/>
            <pc:sldMk cId="1869413773" sldId="2147376580"/>
            <ac:spMk id="3" creationId="{A473322C-8682-C41C-6FAB-C83C2C29419A}"/>
          </ac:spMkLst>
        </pc:spChg>
        <pc:spChg chg="add mod">
          <ac:chgData name="Olivia Reichardt" userId="410fabfa-1bf1-4399-88fc-243a1d20e30e" providerId="ADAL" clId="{97EDD104-AF32-42C9-B57F-9C380640D4F7}" dt="2023-07-17T13:56:01.473" v="1249" actId="20577"/>
          <ac:spMkLst>
            <pc:docMk/>
            <pc:sldMk cId="1869413773" sldId="2147376580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8T08:58:25.625" v="1450" actId="115"/>
          <ac:spMkLst>
            <pc:docMk/>
            <pc:sldMk cId="1869413773" sldId="2147376580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56:04.073" v="1250" actId="20577"/>
          <ac:spMkLst>
            <pc:docMk/>
            <pc:sldMk cId="1869413773" sldId="2147376580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4.694" v="1305" actId="207"/>
          <ac:spMkLst>
            <pc:docMk/>
            <pc:sldMk cId="1869413773" sldId="2147376580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8T08:58:45.274" v="1453" actId="115"/>
          <ac:spMkLst>
            <pc:docMk/>
            <pc:sldMk cId="1869413773" sldId="2147376580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56:26.447" v="1253" actId="20577"/>
          <ac:spMkLst>
            <pc:docMk/>
            <pc:sldMk cId="1869413773" sldId="2147376580"/>
            <ac:spMk id="25" creationId="{EE471022-A157-DAB6-ACA1-8DE7CBECC203}"/>
          </ac:spMkLst>
        </pc:spChg>
        <pc:picChg chg="add mod modCrop">
          <ac:chgData name="Olivia Reichardt" userId="410fabfa-1bf1-4399-88fc-243a1d20e30e" providerId="ADAL" clId="{97EDD104-AF32-42C9-B57F-9C380640D4F7}" dt="2023-07-17T13:53:25.844" v="1238" actId="1076"/>
          <ac:picMkLst>
            <pc:docMk/>
            <pc:sldMk cId="1869413773" sldId="2147376580"/>
            <ac:picMk id="7" creationId="{CD170163-7C52-6FA0-5E64-CF76A6D0CBB8}"/>
          </ac:picMkLst>
        </pc:picChg>
        <pc:picChg chg="add mod">
          <ac:chgData name="Olivia Reichardt" userId="410fabfa-1bf1-4399-88fc-243a1d20e30e" providerId="ADAL" clId="{97EDD104-AF32-42C9-B57F-9C380640D4F7}" dt="2023-07-17T13:55:49.430" v="1248" actId="1076"/>
          <ac:picMkLst>
            <pc:docMk/>
            <pc:sldMk cId="1869413773" sldId="2147376580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7T13:55:37.339" v="1243" actId="478"/>
          <ac:picMkLst>
            <pc:docMk/>
            <pc:sldMk cId="1869413773" sldId="2147376580"/>
            <ac:picMk id="11" creationId="{D38BBAB9-ED6D-B7BE-A50C-C43CB9E1874A}"/>
          </ac:picMkLst>
        </pc:picChg>
        <pc:picChg chg="del mod">
          <ac:chgData name="Olivia Reichardt" userId="410fabfa-1bf1-4399-88fc-243a1d20e30e" providerId="ADAL" clId="{97EDD104-AF32-42C9-B57F-9C380640D4F7}" dt="2023-07-17T13:58:22.871" v="1256" actId="478"/>
          <ac:picMkLst>
            <pc:docMk/>
            <pc:sldMk cId="1869413773" sldId="2147376580"/>
            <ac:picMk id="13" creationId="{0B4A9C2E-791A-A06E-7B90-CAA69A13C64F}"/>
          </ac:picMkLst>
        </pc:picChg>
        <pc:picChg chg="add mod">
          <ac:chgData name="Olivia Reichardt" userId="410fabfa-1bf1-4399-88fc-243a1d20e30e" providerId="ADAL" clId="{97EDD104-AF32-42C9-B57F-9C380640D4F7}" dt="2023-07-17T13:58:47.474" v="1262" actId="1076"/>
          <ac:picMkLst>
            <pc:docMk/>
            <pc:sldMk cId="1869413773" sldId="2147376580"/>
            <ac:picMk id="14" creationId="{219539E2-B276-B172-1835-DF0A0C6E6231}"/>
          </ac:picMkLst>
        </pc:pic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463171237" sldId="2147376581"/>
        </pc:sldMkLst>
        <pc:spChg chg="mod">
          <ac:chgData name="Olivia Reichardt" userId="410fabfa-1bf1-4399-88fc-243a1d20e30e" providerId="ADAL" clId="{97EDD104-AF32-42C9-B57F-9C380640D4F7}" dt="2023-07-18T08:58:52.880" v="1454" actId="115"/>
          <ac:spMkLst>
            <pc:docMk/>
            <pc:sldMk cId="463171237" sldId="2147376581"/>
            <ac:spMk id="2" creationId="{E2641A49-E217-9A36-744C-8B7347AEAB77}"/>
          </ac:spMkLst>
        </pc:spChg>
        <pc:spChg chg="mod">
          <ac:chgData name="Olivia Reichardt" userId="410fabfa-1bf1-4399-88fc-243a1d20e30e" providerId="ADAL" clId="{97EDD104-AF32-42C9-B57F-9C380640D4F7}" dt="2023-07-17T14:01:09.614" v="1264" actId="20577"/>
          <ac:spMkLst>
            <pc:docMk/>
            <pc:sldMk cId="463171237" sldId="2147376581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8T08:59:25.262" v="1459" actId="20577"/>
          <ac:spMkLst>
            <pc:docMk/>
            <pc:sldMk cId="463171237" sldId="2147376581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6:32:41.976" v="1299" actId="20577"/>
          <ac:spMkLst>
            <pc:docMk/>
            <pc:sldMk cId="463171237" sldId="2147376581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8.594" v="1306" actId="207"/>
          <ac:spMkLst>
            <pc:docMk/>
            <pc:sldMk cId="463171237" sldId="2147376581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7T14:01:55.356" v="1280" actId="1076"/>
          <ac:picMkLst>
            <pc:docMk/>
            <pc:sldMk cId="463171237" sldId="2147376581"/>
            <ac:picMk id="5" creationId="{48574C53-9FA9-6C6D-3DF1-F1D620D86046}"/>
          </ac:picMkLst>
        </pc:picChg>
        <pc:picChg chg="add mod">
          <ac:chgData name="Olivia Reichardt" userId="410fabfa-1bf1-4399-88fc-243a1d20e30e" providerId="ADAL" clId="{97EDD104-AF32-42C9-B57F-9C380640D4F7}" dt="2023-07-18T06:32:16.005" v="1298" actId="1036"/>
          <ac:picMkLst>
            <pc:docMk/>
            <pc:sldMk cId="463171237" sldId="2147376581"/>
            <ac:picMk id="7" creationId="{085BC451-5C2E-6CF1-8534-A3AE2CB0E7AC}"/>
          </ac:picMkLst>
        </pc:picChg>
        <pc:picChg chg="del">
          <ac:chgData name="Olivia Reichardt" userId="410fabfa-1bf1-4399-88fc-243a1d20e30e" providerId="ADAL" clId="{97EDD104-AF32-42C9-B57F-9C380640D4F7}" dt="2023-07-17T14:01:49.269" v="1277" actId="478"/>
          <ac:picMkLst>
            <pc:docMk/>
            <pc:sldMk cId="463171237" sldId="2147376581"/>
            <ac:picMk id="7" creationId="{CD170163-7C52-6FA0-5E64-CF76A6D0CBB8}"/>
          </ac:picMkLst>
        </pc:picChg>
        <pc:picChg chg="del mod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4" creationId="{219539E2-B276-B172-1835-DF0A0C6E6231}"/>
          </ac:picMkLst>
        </pc:picChg>
      </pc:sldChg>
      <pc:sldChg chg="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344179969" sldId="2147376582"/>
        </pc:sldMkLst>
        <pc:spChg chg="mod">
          <ac:chgData name="Olivia Reichardt" userId="410fabfa-1bf1-4399-88fc-243a1d20e30e" providerId="ADAL" clId="{97EDD104-AF32-42C9-B57F-9C380640D4F7}" dt="2023-07-18T08:57:23.624" v="1441" actId="115"/>
          <ac:spMkLst>
            <pc:docMk/>
            <pc:sldMk cId="344179969" sldId="2147376582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18T08:57:26.967" v="1442" actId="115"/>
          <ac:spMkLst>
            <pc:docMk/>
            <pc:sldMk cId="344179969" sldId="2147376582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8:57:36.530" v="1443" actId="115"/>
          <ac:spMkLst>
            <pc:docMk/>
            <pc:sldMk cId="344179969" sldId="2147376582"/>
            <ac:spMk id="23" creationId="{38C87B5F-573C-5466-7DC1-D4626BF23484}"/>
          </ac:spMkLst>
        </pc:sp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2194706986" sldId="2147376583"/>
        </pc:sldMkLst>
        <pc:spChg chg="mod">
          <ac:chgData name="Olivia Reichardt" userId="410fabfa-1bf1-4399-88fc-243a1d20e30e" providerId="ADAL" clId="{97EDD104-AF32-42C9-B57F-9C380640D4F7}" dt="2023-07-18T08:57:10.909" v="1439" actId="115"/>
          <ac:spMkLst>
            <pc:docMk/>
            <pc:sldMk cId="2194706986" sldId="2147376583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31T08:43:44.437" v="1550"/>
          <ac:spMkLst>
            <pc:docMk/>
            <pc:sldMk cId="2194706986" sldId="2147376583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31T08:43:25.298" v="1546" actId="20577"/>
          <ac:spMkLst>
            <pc:docMk/>
            <pc:sldMk cId="2194706986" sldId="2147376583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8T06:43:51.212" v="1372" actId="20577"/>
          <ac:spMkLst>
            <pc:docMk/>
            <pc:sldMk cId="2194706986" sldId="2147376583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31T08:43:27.084" v="1547" actId="20577"/>
          <ac:spMkLst>
            <pc:docMk/>
            <pc:sldMk cId="2194706986" sldId="2147376583"/>
            <ac:spMk id="17" creationId="{8ABF4E9D-E077-DF01-B6AE-E702C25CD63F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8T06:43:09.925" v="1365" actId="554"/>
          <ac:picMkLst>
            <pc:docMk/>
            <pc:sldMk cId="2194706986" sldId="2147376583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4:35.154" v="1382" actId="1076"/>
          <ac:picMkLst>
            <pc:docMk/>
            <pc:sldMk cId="2194706986" sldId="2147376583"/>
            <ac:picMk id="7" creationId="{7208DE78-007C-378D-84B9-FC3E057A0B39}"/>
          </ac:picMkLst>
        </pc:picChg>
        <pc:picChg chg="del">
          <ac:chgData name="Olivia Reichardt" userId="410fabfa-1bf1-4399-88fc-243a1d20e30e" providerId="ADAL" clId="{97EDD104-AF32-42C9-B57F-9C380640D4F7}" dt="2023-07-18T06:42:21.540" v="1352" actId="478"/>
          <ac:picMkLst>
            <pc:docMk/>
            <pc:sldMk cId="2194706986" sldId="2147376583"/>
            <ac:picMk id="10" creationId="{99898DB7-9737-08E7-D7C9-2CAFA90ABFBD}"/>
          </ac:picMkLst>
        </pc:picChg>
        <pc:picChg chg="del mod">
          <ac:chgData name="Olivia Reichardt" userId="410fabfa-1bf1-4399-88fc-243a1d20e30e" providerId="ADAL" clId="{97EDD104-AF32-42C9-B57F-9C380640D4F7}" dt="2023-07-18T06:42:52.767" v="1360" actId="478"/>
          <ac:picMkLst>
            <pc:docMk/>
            <pc:sldMk cId="2194706986" sldId="2147376583"/>
            <ac:picMk id="22" creationId="{6A222F48-06F3-1CBE-EE05-19DE998931A8}"/>
          </ac:picMkLst>
        </pc:picChg>
        <pc:picChg chg="del">
          <ac:chgData name="Olivia Reichardt" userId="410fabfa-1bf1-4399-88fc-243a1d20e30e" providerId="ADAL" clId="{97EDD104-AF32-42C9-B57F-9C380640D4F7}" dt="2023-07-18T06:44:00.123" v="1373" actId="478"/>
          <ac:picMkLst>
            <pc:docMk/>
            <pc:sldMk cId="2194706986" sldId="2147376583"/>
            <ac:picMk id="27" creationId="{72740224-3C7B-F358-BDEC-04650BF61130}"/>
          </ac:picMkLst>
        </pc:picChg>
      </pc:sldChg>
      <pc:sldChg chg="addSp delSp modSp add mod modTransition">
        <pc:chgData name="Olivia Reichardt" userId="410fabfa-1bf1-4399-88fc-243a1d20e30e" providerId="ADAL" clId="{97EDD104-AF32-42C9-B57F-9C380640D4F7}" dt="2023-07-31T08:44:40.133" v="1552"/>
        <pc:sldMkLst>
          <pc:docMk/>
          <pc:sldMk cId="2066159323" sldId="2147376584"/>
        </pc:sldMkLst>
        <pc:spChg chg="mod">
          <ac:chgData name="Olivia Reichardt" userId="410fabfa-1bf1-4399-88fc-243a1d20e30e" providerId="ADAL" clId="{97EDD104-AF32-42C9-B57F-9C380640D4F7}" dt="2023-07-18T08:57:44.257" v="1444" actId="115"/>
          <ac:spMkLst>
            <pc:docMk/>
            <pc:sldMk cId="2066159323" sldId="2147376584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31T08:43:46.630" v="1551"/>
          <ac:spMkLst>
            <pc:docMk/>
            <pc:sldMk cId="2066159323" sldId="2147376584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31T08:43:32.590" v="1548" actId="20577"/>
          <ac:spMkLst>
            <pc:docMk/>
            <pc:sldMk cId="2066159323" sldId="2147376584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8T08:57:51.597" v="1445" actId="115"/>
          <ac:spMkLst>
            <pc:docMk/>
            <pc:sldMk cId="2066159323" sldId="2147376584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31T08:43:34.739" v="1549" actId="20577"/>
          <ac:spMkLst>
            <pc:docMk/>
            <pc:sldMk cId="2066159323" sldId="2147376584"/>
            <ac:spMk id="17" creationId="{8ABF4E9D-E077-DF01-B6AE-E702C25CD63F}"/>
          </ac:spMkLst>
        </pc:spChg>
        <pc:picChg chg="del">
          <ac:chgData name="Olivia Reichardt" userId="410fabfa-1bf1-4399-88fc-243a1d20e30e" providerId="ADAL" clId="{97EDD104-AF32-42C9-B57F-9C380640D4F7}" dt="2023-07-18T06:47:09.479" v="1390" actId="478"/>
          <ac:picMkLst>
            <pc:docMk/>
            <pc:sldMk cId="2066159323" sldId="2147376584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9:14.210" v="1412" actId="1076"/>
          <ac:picMkLst>
            <pc:docMk/>
            <pc:sldMk cId="2066159323" sldId="2147376584"/>
            <ac:picMk id="5" creationId="{667ABD43-C669-0C11-DEE0-3CAF0A5F1C0F}"/>
          </ac:picMkLst>
        </pc:picChg>
        <pc:picChg chg="del mod">
          <ac:chgData name="Olivia Reichardt" userId="410fabfa-1bf1-4399-88fc-243a1d20e30e" providerId="ADAL" clId="{97EDD104-AF32-42C9-B57F-9C380640D4F7}" dt="2023-07-18T06:49:34.252" v="1419" actId="478"/>
          <ac:picMkLst>
            <pc:docMk/>
            <pc:sldMk cId="2066159323" sldId="2147376584"/>
            <ac:picMk id="7" creationId="{7208DE78-007C-378D-84B9-FC3E057A0B39}"/>
          </ac:picMkLst>
        </pc:picChg>
        <pc:picChg chg="add mod">
          <ac:chgData name="Olivia Reichardt" userId="410fabfa-1bf1-4399-88fc-243a1d20e30e" providerId="ADAL" clId="{97EDD104-AF32-42C9-B57F-9C380640D4F7}" dt="2023-07-18T06:50:18.757" v="1431" actId="1076"/>
          <ac:picMkLst>
            <pc:docMk/>
            <pc:sldMk cId="2066159323" sldId="2147376584"/>
            <ac:picMk id="10" creationId="{5BA14C98-60F6-F347-7069-4E90A00C5EC8}"/>
          </ac:picMkLst>
        </pc:picChg>
      </pc:sldChg>
      <pc:sldChg chg="add modTransition setBg">
        <pc:chgData name="Olivia Reichardt" userId="410fabfa-1bf1-4399-88fc-243a1d20e30e" providerId="ADAL" clId="{97EDD104-AF32-42C9-B57F-9C380640D4F7}" dt="2023-07-31T08:44:40.133" v="1552"/>
        <pc:sldMkLst>
          <pc:docMk/>
          <pc:sldMk cId="3687469292" sldId="2147376585"/>
        </pc:sldMkLst>
      </pc:sldChg>
      <pc:sldChg chg="delSp new del mod">
        <pc:chgData name="Olivia Reichardt" userId="410fabfa-1bf1-4399-88fc-243a1d20e30e" providerId="ADAL" clId="{97EDD104-AF32-42C9-B57F-9C380640D4F7}" dt="2023-07-18T06:52:51.958" v="1438" actId="47"/>
        <pc:sldMkLst>
          <pc:docMk/>
          <pc:sldMk cId="3222736400" sldId="2147376586"/>
        </pc:sldMkLst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2" creationId="{2AE14B3E-E80B-B211-A82C-AAB8172445F2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3" creationId="{45D8DEE1-05BD-B801-AAC4-31FA9CE8D6D9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4" creationId="{7E1DDD7F-B6CC-E02C-272F-2748534570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3C8B8C-F626-4479-9B50-2C9985BE8D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C40D9D-97C9-43EE-9E90-C3DECA2F21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C5DC7-0AE2-4B97-920C-AA95FC85E1D1}" type="datetimeFigureOut">
              <a:rPr lang="en-GB" smtClean="0"/>
              <a:t>31/07/2023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68B9E-1228-4503-AA3C-0367D215CA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1E3C6-DE3C-4187-9C06-16F7893349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4FF01-8D47-4A80-815F-AEF68FD6E3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327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42CCA-F011-46CA-B4AE-D8CB4AFC968E}" type="datetimeFigureOut">
              <a:rPr lang="en-GB" smtClean="0"/>
              <a:t>31/07/2023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1C740-7330-441A-80F0-A683365F947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71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907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98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946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78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147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574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867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336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579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2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9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DF48F8-1BFE-4539-9AC5-E9D20EDB7C56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3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ext 1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E5BA1C-0121-4FB2-BF6F-2B84C43F2D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0D0088-66EA-469A-B260-64F9D5A9E6F3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9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2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E52A4D-1709-480E-9F8B-7B5067A77DC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77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19199"/>
            <a:ext cx="9262800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28342C-A177-476F-B965-2191557975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67927" y="1257300"/>
            <a:ext cx="1608138" cy="4597400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4F1E5CB-5041-4D11-BE5D-A6F5997169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52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7" y="1219199"/>
            <a:ext cx="11172825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853650-9D5C-4948-BE6A-6D05FA6768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0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B611479-4173-4279-934E-8874E4DC2F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8999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34945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53953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89EDEA6-77D1-4285-BBC4-EFB2099581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59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6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811F21-9E1E-4BAA-BF1A-FD8676F5AA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42049" y="3697356"/>
            <a:ext cx="5448300" cy="2157413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B9B97D-F3F2-4AF1-B43B-FB239E688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42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5448299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ED6CD-7E1C-4DB4-9DDA-6680569A52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3238" y="1282700"/>
            <a:ext cx="54468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5EF99-6B63-430F-9922-CE8C235E401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42049" y="0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35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4C1755-7FB4-43C3-8B11-180BD361E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0124" y="1277147"/>
            <a:ext cx="158400" cy="10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3520121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8" y="1254919"/>
            <a:ext cx="5446800" cy="3367881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28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245F2BD-9045-40ED-A8BD-78F1E7137D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2049" y="-1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4927600"/>
            <a:ext cx="3520122" cy="927100"/>
          </a:xfrm>
        </p:spPr>
        <p:txBody>
          <a:bodyPr/>
          <a:lstStyle>
            <a:lvl1pPr>
              <a:spcAft>
                <a:spcPts val="0"/>
              </a:spcAft>
              <a:defRPr sz="12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5552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rge text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0D66-363E-42E3-B614-C2FBC466CA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57775" y="1296981"/>
            <a:ext cx="238125" cy="1309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2288" y="1260474"/>
            <a:ext cx="7343775" cy="4594226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42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1259682"/>
            <a:ext cx="2563812" cy="4595018"/>
          </a:xfrm>
        </p:spPr>
        <p:txBody>
          <a:bodyPr/>
          <a:lstStyle>
            <a:lvl1pPr>
              <a:spcAft>
                <a:spcPts val="0"/>
              </a:spcAft>
              <a:defRPr sz="1600"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192966C-E1C1-4EFD-BCFB-E40611DB583E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C93B01A-1068-402D-B7ED-FB8A66150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D78FD56-6400-40E6-8433-8E187BBB65B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8228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4FE85F-1AD2-454C-B2EB-7539C8E0A65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8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17A037-C40E-4AA0-BD0E-2410BD2EE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57629" y="1278730"/>
            <a:ext cx="5425200" cy="4572000"/>
          </a:xfrm>
          <a:solidFill>
            <a:srgbClr val="EDD0E1"/>
          </a:solidFill>
        </p:spPr>
        <p:txBody>
          <a:bodyPr lIns="216000" tIns="846000" rIns="414000" bIns="216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6A219CE-C216-4898-972B-8F65258CB58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0381" y="1278730"/>
            <a:ext cx="5713200" cy="4570411"/>
          </a:xfrm>
          <a:custGeom>
            <a:avLst/>
            <a:gdLst>
              <a:gd name="connsiteX0" fmla="*/ 5818843 w 5819228"/>
              <a:gd name="connsiteY0" fmla="*/ 2593819 h 4570411"/>
              <a:gd name="connsiteX1" fmla="*/ 5819228 w 5819228"/>
              <a:gd name="connsiteY1" fmla="*/ 2593819 h 4570411"/>
              <a:gd name="connsiteX2" fmla="*/ 5819228 w 5819228"/>
              <a:gd name="connsiteY2" fmla="*/ 4570411 h 4570411"/>
              <a:gd name="connsiteX3" fmla="*/ 5818843 w 5819228"/>
              <a:gd name="connsiteY3" fmla="*/ 4570411 h 4570411"/>
              <a:gd name="connsiteX4" fmla="*/ 5818843 w 5819228"/>
              <a:gd name="connsiteY4" fmla="*/ 0 h 4570411"/>
              <a:gd name="connsiteX5" fmla="*/ 5819228 w 5819228"/>
              <a:gd name="connsiteY5" fmla="*/ 0 h 4570411"/>
              <a:gd name="connsiteX6" fmla="*/ 5819228 w 5819228"/>
              <a:gd name="connsiteY6" fmla="*/ 1989451 h 4570411"/>
              <a:gd name="connsiteX7" fmla="*/ 5818843 w 5819228"/>
              <a:gd name="connsiteY7" fmla="*/ 1989451 h 4570411"/>
              <a:gd name="connsiteX8" fmla="*/ 0 w 5819228"/>
              <a:gd name="connsiteY8" fmla="*/ 0 h 4570411"/>
              <a:gd name="connsiteX9" fmla="*/ 5523643 w 5819228"/>
              <a:gd name="connsiteY9" fmla="*/ 0 h 4570411"/>
              <a:gd name="connsiteX10" fmla="*/ 5523643 w 5819228"/>
              <a:gd name="connsiteY10" fmla="*/ 1989451 h 4570411"/>
              <a:gd name="connsiteX11" fmla="*/ 5523258 w 5819228"/>
              <a:gd name="connsiteY11" fmla="*/ 1989451 h 4570411"/>
              <a:gd name="connsiteX12" fmla="*/ 5811434 w 5819228"/>
              <a:gd name="connsiteY12" fmla="*/ 2291635 h 4570411"/>
              <a:gd name="connsiteX13" fmla="*/ 5523258 w 5819228"/>
              <a:gd name="connsiteY13" fmla="*/ 2593819 h 4570411"/>
              <a:gd name="connsiteX14" fmla="*/ 5523643 w 5819228"/>
              <a:gd name="connsiteY14" fmla="*/ 2593819 h 4570411"/>
              <a:gd name="connsiteX15" fmla="*/ 5523643 w 5819228"/>
              <a:gd name="connsiteY15" fmla="*/ 4570411 h 4570411"/>
              <a:gd name="connsiteX16" fmla="*/ 0 w 5819228"/>
              <a:gd name="connsiteY16" fmla="*/ 4570411 h 457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228" h="4570411">
                <a:moveTo>
                  <a:pt x="5818843" y="2593819"/>
                </a:moveTo>
                <a:lnTo>
                  <a:pt x="5819228" y="2593819"/>
                </a:lnTo>
                <a:lnTo>
                  <a:pt x="5819228" y="4570411"/>
                </a:lnTo>
                <a:lnTo>
                  <a:pt x="5818843" y="4570411"/>
                </a:lnTo>
                <a:close/>
                <a:moveTo>
                  <a:pt x="5818843" y="0"/>
                </a:moveTo>
                <a:lnTo>
                  <a:pt x="5819228" y="0"/>
                </a:lnTo>
                <a:lnTo>
                  <a:pt x="5819228" y="1989451"/>
                </a:lnTo>
                <a:lnTo>
                  <a:pt x="5818843" y="1989451"/>
                </a:lnTo>
                <a:close/>
                <a:moveTo>
                  <a:pt x="0" y="0"/>
                </a:moveTo>
                <a:lnTo>
                  <a:pt x="5523643" y="0"/>
                </a:lnTo>
                <a:lnTo>
                  <a:pt x="5523643" y="1989451"/>
                </a:lnTo>
                <a:lnTo>
                  <a:pt x="5523258" y="1989451"/>
                </a:lnTo>
                <a:lnTo>
                  <a:pt x="5811434" y="2291635"/>
                </a:lnTo>
                <a:lnTo>
                  <a:pt x="5523258" y="2593819"/>
                </a:lnTo>
                <a:lnTo>
                  <a:pt x="5523643" y="2593819"/>
                </a:lnTo>
                <a:lnTo>
                  <a:pt x="5523643" y="4570411"/>
                </a:lnTo>
                <a:lnTo>
                  <a:pt x="0" y="4570411"/>
                </a:lnTo>
                <a:close/>
              </a:path>
            </a:pathLst>
          </a:custGeom>
          <a:solidFill>
            <a:srgbClr val="634274"/>
          </a:solidFill>
        </p:spPr>
        <p:txBody>
          <a:bodyPr wrap="square" lIns="216000" tIns="846000" rIns="698400" bIns="216000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 bwMode="white">
          <a:xfrm>
            <a:off x="715617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A7AE7B-82EC-41DD-BF92-ECCC844E33C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470649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774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7744E93-E28C-4DC8-BED3-D0044D417E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37322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1955803-F189-4F48-9DBD-FA844CADED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3238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85DB9E0-7C2C-4501-AA6D-7EC57BE9A8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71405" y="1295401"/>
            <a:ext cx="3504657" cy="4554538"/>
          </a:xfrm>
          <a:solidFill>
            <a:srgbClr val="BFE2F4"/>
          </a:solidFill>
        </p:spPr>
        <p:txBody>
          <a:bodyPr lIns="252000" tIns="828000" rIns="252000" bIns="216000"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53270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E041C26-97C9-4880-A946-06F8C9C774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04226" y="1524794"/>
            <a:ext cx="3019425" cy="388144"/>
          </a:xfrm>
        </p:spPr>
        <p:txBody>
          <a:bodyPr/>
          <a:lstStyle>
            <a:lvl1pPr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C983C0C1-3B1A-4707-A19D-EE60392CAE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87354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CC0EC5-9E92-4702-A475-0493267BF155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FF1673C-3D6C-4704-A634-527F64373C81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A32C57A-97D5-4490-B7BC-78EA20A1930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201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6C33AA-265B-4DC6-B348-38BE2189F3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3238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D0BCE90-0D6E-4A65-837A-9A32DC1668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5987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09A5402-0DB1-4F40-8988-CF4404F6669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28736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53FF2C5-8E53-4709-8CE6-28223269AA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41485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B03C84C-367F-4161-B55F-A75D645DEE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42225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2271CB3-27BF-4A0E-B6D3-6560F948B5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3201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07D6A66-2427-4F28-9655-63008041EF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04177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074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779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Gray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580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urple">
    <p:bg>
      <p:bgPr>
        <a:solidFill>
          <a:srgbClr val="EDD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813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etrol">
    <p:bg>
      <p:bgPr>
        <a:solidFill>
          <a:srgbClr val="C7E4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087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Red">
    <p:bg>
      <p:bgPr>
        <a:solidFill>
          <a:srgbClr val="FBC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1239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Blue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761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Gray">
    <p:bg>
      <p:bgPr>
        <a:solidFill>
          <a:srgbClr val="7C7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4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23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urple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6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etrol">
    <p:bg>
      <p:bgPr>
        <a:solidFill>
          <a:srgbClr val="005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1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Red">
    <p:bg>
      <p:bgPr>
        <a:solidFill>
          <a:srgbClr val="9930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83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Blue">
    <p:bg>
      <p:bgPr>
        <a:solidFill>
          <a:srgbClr val="1D52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31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hite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black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6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860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11957"/>
            <a:ext cx="2550761" cy="1527967"/>
          </a:xfrm>
        </p:spPr>
        <p:txBody>
          <a:bodyPr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519C7-825A-48DD-A430-298D1CC3D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3054000" y="2737557"/>
            <a:ext cx="6084000" cy="13820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705803-D100-4102-BC0A-A428F42E041B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6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071265-A84A-41AE-ACFD-C7A1D0DE9C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63255" y="2202382"/>
            <a:ext cx="4465491" cy="22172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D2E744-39FC-446E-BE87-6829895362C1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17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4478339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FDF35E-89D7-48B0-8593-423657D1BB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71D975-13F5-409B-8529-3527089B1D67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5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w layouts after this not to u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1B67F09D-E0B8-42E2-9DC0-084BA9D2B08C}"/>
              </a:ext>
            </a:extLst>
          </p:cNvPr>
          <p:cNvSpPr txBox="1"/>
          <p:nvPr userDrawn="1"/>
        </p:nvSpPr>
        <p:spPr>
          <a:xfrm>
            <a:off x="373593" y="1690062"/>
            <a:ext cx="111971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Pages after this page is not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included in the template!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Please change layout so that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layouts before this page is being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used instead.</a:t>
            </a:r>
          </a:p>
        </p:txBody>
      </p:sp>
    </p:spTree>
    <p:extLst>
      <p:ext uri="{BB962C8B-B14F-4D97-AF65-F5344CB8AC3E}">
        <p14:creationId xmlns:p14="http://schemas.microsoft.com/office/powerpoint/2010/main" val="3895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563DB-3D00-4797-8B12-BAAA2923F1F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625F0-0275-4B6E-B177-18B6DF9AF7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B172CB-1132-4DA9-96C1-6881867D3A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905E5-AA4B-4356-B530-96ECCA7B0BCE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068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pag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19200"/>
            <a:ext cx="11172825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95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8" y="3181349"/>
            <a:ext cx="11172825" cy="243205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2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D71B1-18C4-4AC6-87AE-81E5C02392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64664-45CC-422A-84CF-ECEE17E4A0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484ED0-75C3-4623-A8C8-99A77E9A31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063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058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5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949184-8E90-4053-9FB2-EE4BFB83AC0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273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6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7B2DD7-F9BA-4ACE-8F99-1BD27955D014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6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052DC0A-A351-4FCA-AC63-2DCF79E312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231900"/>
            <a:ext cx="9262800" cy="4622801"/>
          </a:xfrm>
        </p:spPr>
        <p:txBody>
          <a:bodyPr numCol="1" spcCol="216000"/>
          <a:lstStyle>
            <a:lvl1pPr marL="504000" indent="-5040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  <a:defRPr sz="2000"/>
            </a:lvl1pPr>
            <a:lvl2pPr marL="720000" indent="-198000">
              <a:defRPr/>
            </a:lvl2pPr>
            <a:lvl3pPr marL="900000">
              <a:spcBef>
                <a:spcPts val="0"/>
              </a:spcBef>
              <a:defRPr sz="1600"/>
            </a:lvl3pPr>
            <a:lvl4pPr marL="1080000">
              <a:defRPr/>
            </a:lvl4pPr>
            <a:lvl5pPr marL="1260000"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282701"/>
            <a:ext cx="11185525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Edit Master text 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04000" y="6356351"/>
            <a:ext cx="15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715" y="6356351"/>
            <a:ext cx="428636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6379" y="6356351"/>
            <a:ext cx="32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B22E96-42B3-4B38-A6B0-ACF78A860439}"/>
              </a:ext>
            </a:extLst>
          </p:cNvPr>
          <p:cNvPicPr>
            <a:picLocks noChangeAspect="1"/>
          </p:cNvPicPr>
          <p:nvPr userDrawn="1"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38" y="6207214"/>
            <a:ext cx="1246981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677" r:id="rId9"/>
    <p:sldLayoutId id="2147483678" r:id="rId10"/>
    <p:sldLayoutId id="2147483701" r:id="rId11"/>
    <p:sldLayoutId id="2147483703" r:id="rId12"/>
    <p:sldLayoutId id="2147483715" r:id="rId13"/>
    <p:sldLayoutId id="2147483675" r:id="rId14"/>
    <p:sldLayoutId id="2147483702" r:id="rId15"/>
    <p:sldLayoutId id="2147483704" r:id="rId16"/>
    <p:sldLayoutId id="2147483705" r:id="rId17"/>
    <p:sldLayoutId id="2147483707" r:id="rId18"/>
    <p:sldLayoutId id="2147483708" r:id="rId19"/>
    <p:sldLayoutId id="2147483716" r:id="rId20"/>
    <p:sldLayoutId id="2147483718" r:id="rId21"/>
    <p:sldLayoutId id="2147483711" r:id="rId22"/>
    <p:sldLayoutId id="2147483654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19" r:id="rId34"/>
    <p:sldLayoutId id="2147483720" r:id="rId35"/>
    <p:sldLayoutId id="2147483712" r:id="rId36"/>
    <p:sldLayoutId id="2147483713" r:id="rId37"/>
    <p:sldLayoutId id="2147483714" r:id="rId38"/>
    <p:sldLayoutId id="2147483672" r:id="rId39"/>
    <p:sldLayoutId id="2147483731" r:id="rId40"/>
  </p:sldLayoutIdLst>
  <p:hf hdr="0" ftr="0" dt="0"/>
  <p:txStyles>
    <p:titleStyle>
      <a:lvl1pPr algn="l" defTabSz="685800" rtl="0" eaLnBrk="1" latinLnBrk="0" hangingPunct="1">
        <a:lnSpc>
          <a:spcPct val="86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Tx/>
        <a:buNone/>
        <a:defRPr sz="1600" b="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792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990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82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317" userDrawn="1">
          <p15:clr>
            <a:srgbClr val="F26B43"/>
          </p15:clr>
        </p15:guide>
        <p15:guide id="4" pos="738" userDrawn="1">
          <p15:clr>
            <a:srgbClr val="F26B43"/>
          </p15:clr>
        </p15:guide>
        <p15:guide id="5" pos="919" userDrawn="1">
          <p15:clr>
            <a:srgbClr val="F26B43"/>
          </p15:clr>
        </p15:guide>
        <p15:guide id="6" pos="1340" userDrawn="1">
          <p15:clr>
            <a:srgbClr val="F26B43"/>
          </p15:clr>
        </p15:guide>
        <p15:guide id="7" pos="1521" userDrawn="1">
          <p15:clr>
            <a:srgbClr val="F26B43"/>
          </p15:clr>
        </p15:guide>
        <p15:guide id="8" pos="1942" userDrawn="1">
          <p15:clr>
            <a:srgbClr val="F26B43"/>
          </p15:clr>
        </p15:guide>
        <p15:guide id="9" pos="2124" userDrawn="1">
          <p15:clr>
            <a:srgbClr val="F26B43"/>
          </p15:clr>
        </p15:guide>
        <p15:guide id="10" pos="2544" userDrawn="1">
          <p15:clr>
            <a:srgbClr val="F26B43"/>
          </p15:clr>
        </p15:guide>
        <p15:guide id="11" pos="2726" userDrawn="1">
          <p15:clr>
            <a:srgbClr val="F26B43"/>
          </p15:clr>
        </p15:guide>
        <p15:guide id="12" pos="3147" userDrawn="1">
          <p15:clr>
            <a:srgbClr val="F26B43"/>
          </p15:clr>
        </p15:guide>
        <p15:guide id="13" pos="3328" userDrawn="1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30" userDrawn="1">
          <p15:clr>
            <a:srgbClr val="F26B43"/>
          </p15:clr>
        </p15:guide>
        <p15:guide id="16" pos="4351" userDrawn="1">
          <p15:clr>
            <a:srgbClr val="F26B43"/>
          </p15:clr>
        </p15:guide>
        <p15:guide id="17" pos="4532" userDrawn="1">
          <p15:clr>
            <a:srgbClr val="F26B43"/>
          </p15:clr>
        </p15:guide>
        <p15:guide id="18" pos="4953" userDrawn="1">
          <p15:clr>
            <a:srgbClr val="F26B43"/>
          </p15:clr>
        </p15:guide>
        <p15:guide id="19" pos="5135" userDrawn="1">
          <p15:clr>
            <a:srgbClr val="F26B43"/>
          </p15:clr>
        </p15:guide>
        <p15:guide id="20" pos="5555" userDrawn="1">
          <p15:clr>
            <a:srgbClr val="F26B43"/>
          </p15:clr>
        </p15:guide>
        <p15:guide id="21" pos="5737" userDrawn="1">
          <p15:clr>
            <a:srgbClr val="F26B43"/>
          </p15:clr>
        </p15:guide>
        <p15:guide id="22" pos="6158" userDrawn="1">
          <p15:clr>
            <a:srgbClr val="F26B43"/>
          </p15:clr>
        </p15:guide>
        <p15:guide id="23" pos="6339" userDrawn="1">
          <p15:clr>
            <a:srgbClr val="F26B43"/>
          </p15:clr>
        </p15:guide>
        <p15:guide id="24" pos="6760" userDrawn="1">
          <p15:clr>
            <a:srgbClr val="F26B43"/>
          </p15:clr>
        </p15:guide>
        <p15:guide id="25" pos="6941" userDrawn="1">
          <p15:clr>
            <a:srgbClr val="F26B43"/>
          </p15:clr>
        </p15:guide>
        <p15:guide id="26" pos="7362" userDrawn="1">
          <p15:clr>
            <a:srgbClr val="F26B43"/>
          </p15:clr>
        </p15:guide>
        <p15:guide id="27" orient="horz" userDrawn="1">
          <p15:clr>
            <a:srgbClr val="F26B43"/>
          </p15:clr>
        </p15:guide>
        <p15:guide id="28" orient="horz" pos="4320" userDrawn="1">
          <p15:clr>
            <a:srgbClr val="F26B43"/>
          </p15:clr>
        </p15:guide>
        <p15:guide id="29" orient="horz" pos="816" userDrawn="1">
          <p15:clr>
            <a:srgbClr val="F26B43"/>
          </p15:clr>
        </p15:guide>
        <p15:guide id="30" orient="horz" pos="1397" userDrawn="1">
          <p15:clr>
            <a:srgbClr val="F26B43"/>
          </p15:clr>
        </p15:guide>
        <p15:guide id="31" orient="horz" pos="1578" userDrawn="1">
          <p15:clr>
            <a:srgbClr val="F26B43"/>
          </p15:clr>
        </p15:guide>
        <p15:guide id="32" orient="horz" pos="2160" userDrawn="1">
          <p15:clr>
            <a:srgbClr val="F26B43"/>
          </p15:clr>
        </p15:guide>
        <p15:guide id="33" orient="horz" pos="2341" userDrawn="1">
          <p15:clr>
            <a:srgbClr val="F26B43"/>
          </p15:clr>
        </p15:guide>
        <p15:guide id="34" orient="horz" pos="2922" userDrawn="1">
          <p15:clr>
            <a:srgbClr val="F26B43"/>
          </p15:clr>
        </p15:guide>
        <p15:guide id="35" orient="horz" pos="3103" userDrawn="1">
          <p15:clr>
            <a:srgbClr val="F26B43"/>
          </p15:clr>
        </p15:guide>
        <p15:guide id="36" orient="horz" pos="3685" userDrawn="1">
          <p15:clr>
            <a:srgbClr val="F26B43"/>
          </p15:clr>
        </p15:guide>
        <p15:guide id="37" orient="horz" pos="686" userDrawn="1">
          <p15:clr>
            <a:srgbClr val="F26B43"/>
          </p15:clr>
        </p15:guide>
        <p15:guide id="38" orient="horz" pos="278" userDrawn="1">
          <p15:clr>
            <a:srgbClr val="F26B43"/>
          </p15:clr>
        </p15:guide>
        <p15:guide id="3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9.xml"/><Relationship Id="rId6" Type="http://schemas.openxmlformats.org/officeDocument/2006/relationships/image" Target="../media/image31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Relationship Id="rId6" Type="http://schemas.openxmlformats.org/officeDocument/2006/relationships/image" Target="../media/image34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hyperlink" Target="https://kc.intrum.com/auth/realms/iw-simple/protocol/openid-connect/auth?access_type=online&amp;client_id=clients-gatekeeper&amp;redirect_uri=https%3A%2F%2Fclients.intrum.com%2Foauth%2Fcallback&amp;response_type=code&amp;scope=email+profile+openid&amp;state=2a82b64f-c5e0-4d5b-8889-56fc0b0b5c7d" TargetMode="Externa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6" Type="http://schemas.openxmlformats.org/officeDocument/2006/relationships/image" Target="../media/image19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notesSlide" Target="../notesSlides/notesSlide3.xml"/><Relationship Id="rId7" Type="http://schemas.openxmlformats.org/officeDocument/2006/relationships/slide" Target="slide5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21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slide" Target="slide6.x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5.xml"/><Relationship Id="rId6" Type="http://schemas.openxmlformats.org/officeDocument/2006/relationships/image" Target="../media/image22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Relationship Id="rId6" Type="http://schemas.openxmlformats.org/officeDocument/2006/relationships/image" Target="../media/image25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6" Type="http://schemas.openxmlformats.org/officeDocument/2006/relationships/image" Target="../media/image27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Relationship Id="rId6" Type="http://schemas.openxmlformats.org/officeDocument/2006/relationships/image" Target="../media/image29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3780-6377-EDCD-0129-150C143D6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238" y="1378362"/>
            <a:ext cx="11172825" cy="1562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v-SE"/>
              <a:t>2-faktorsinloggning</a:t>
            </a:r>
            <a:br>
              <a:rPr lang="sv-SE"/>
            </a:br>
            <a:br>
              <a:rPr lang="sv-SE"/>
            </a:b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B8ED0C-6D9A-BB2B-009C-E7B92F61D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238" y="3095818"/>
            <a:ext cx="11172825" cy="1446365"/>
          </a:xfrm>
        </p:spPr>
        <p:txBody>
          <a:bodyPr>
            <a:normAutofit/>
          </a:bodyPr>
          <a:lstStyle/>
          <a:p>
            <a:r>
              <a:rPr lang="sv-SE" sz="1900"/>
              <a:t>Guide för att koppla till Intrum web </a:t>
            </a:r>
            <a:br>
              <a:rPr lang="sv-SE" sz="1900"/>
            </a:br>
            <a:r>
              <a:rPr lang="sv-SE" sz="1900"/>
              <a:t>användare till 2-faktorsverifiering. </a:t>
            </a:r>
          </a:p>
          <a:p>
            <a:endParaRPr lang="sv-SE" sz="1900"/>
          </a:p>
          <a:p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26152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EA4278"/>
                </a:solidFill>
              </a:rPr>
              <a:t>Google</a:t>
            </a:r>
            <a:r>
              <a:rPr lang="sv-SE">
                <a:solidFill>
                  <a:srgbClr val="1D527F"/>
                </a:solidFill>
              </a:rPr>
              <a:t> </a:t>
            </a:r>
            <a:r>
              <a:rPr lang="sv-SE" sz="2800" b="1">
                <a:solidFill>
                  <a:srgbClr val="EA4278"/>
                </a:solidFill>
              </a:rPr>
              <a:t>Autenthicator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4816563" y="1515505"/>
            <a:ext cx="3050924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Klicka på länken </a:t>
            </a:r>
            <a:r>
              <a:rPr lang="sv-SE" sz="1400" u="sng"/>
              <a:t>”här” </a:t>
            </a:r>
            <a:r>
              <a:rPr lang="sv-SE" sz="1400"/>
              <a:t>för att öppna Intrum web i din webbläsare</a:t>
            </a:r>
            <a:endParaRPr lang="sv-SE" sz="14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43596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4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C87B5F-573C-5466-7DC1-D4626BF23484}"/>
              </a:ext>
            </a:extLst>
          </p:cNvPr>
          <p:cNvSpPr txBox="1"/>
          <p:nvPr/>
        </p:nvSpPr>
        <p:spPr>
          <a:xfrm>
            <a:off x="8676084" y="1515505"/>
            <a:ext cx="3212679" cy="116955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Om länken öppnar sig i en annan webbläsare, högerklicka på</a:t>
            </a:r>
          </a:p>
          <a:p>
            <a:pPr defTabSz="914400"/>
            <a:r>
              <a:rPr lang="sv-SE" sz="1400"/>
              <a:t>länken och välj </a:t>
            </a:r>
            <a:r>
              <a:rPr lang="sv-SE" sz="1400" u="sng"/>
              <a:t>kopiera hyperlänk</a:t>
            </a:r>
            <a:r>
              <a:rPr lang="sv-SE" sz="1400"/>
              <a:t> och lägg sen in den manuellt i</a:t>
            </a:r>
          </a:p>
          <a:p>
            <a:pPr defTabSz="914400"/>
            <a:r>
              <a:rPr lang="sv-SE" sz="1400"/>
              <a:t>den webbläsare du använder</a:t>
            </a:r>
            <a:endParaRPr lang="sv-SE" sz="1400" b="1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471022-A157-DAB6-ACA1-8DE7CBECC203}"/>
              </a:ext>
            </a:extLst>
          </p:cNvPr>
          <p:cNvSpPr/>
          <p:nvPr/>
        </p:nvSpPr>
        <p:spPr>
          <a:xfrm>
            <a:off x="8295486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5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641A49-E217-9A36-744C-8B7347AEAB77}"/>
              </a:ext>
            </a:extLst>
          </p:cNvPr>
          <p:cNvSpPr txBox="1"/>
          <p:nvPr/>
        </p:nvSpPr>
        <p:spPr>
          <a:xfrm>
            <a:off x="883833" y="1515505"/>
            <a:ext cx="3615330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Efter att du tryck på submit ska du dirigeras om till inloggningsidan igen och nedan text i grönt ska synas</a:t>
            </a:r>
            <a:endParaRPr lang="sv-SE" sz="14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C2339BD-7FAA-BD8C-7202-A0CEFC73FDEC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70163-7C52-6FA0-5E64-CF76A6D0CB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100"/>
          <a:stretch/>
        </p:blipFill>
        <p:spPr>
          <a:xfrm>
            <a:off x="503235" y="2472266"/>
            <a:ext cx="3664702" cy="13844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693337-5F07-3561-F482-16E48724BF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765" y="2472266"/>
            <a:ext cx="3664702" cy="133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9539E2-B276-B172-1835-DF0A0C6E62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2334" y="2909489"/>
            <a:ext cx="3193729" cy="23143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41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EA4278"/>
                </a:solidFill>
              </a:rPr>
              <a:t>Google</a:t>
            </a:r>
            <a:r>
              <a:rPr lang="sv-SE">
                <a:solidFill>
                  <a:srgbClr val="1D527F"/>
                </a:solidFill>
              </a:rPr>
              <a:t> </a:t>
            </a:r>
            <a:r>
              <a:rPr lang="sv-SE" sz="2800" b="1">
                <a:solidFill>
                  <a:srgbClr val="EA4278"/>
                </a:solidFill>
              </a:rPr>
              <a:t>Autenthicator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4816563" y="1515505"/>
            <a:ext cx="3094538" cy="9541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Öppna sedan Autenticator appen och  skanna QRkoden. Fyll sedan i den </a:t>
            </a:r>
            <a:br>
              <a:rPr lang="sv-SE" sz="1400"/>
            </a:br>
            <a:r>
              <a:rPr lang="sv-SE" sz="1400"/>
              <a:t>6-siffriga koden som dyker upp i appen och tryck på </a:t>
            </a:r>
            <a:r>
              <a:rPr lang="sv-SE" sz="1400" u="sng"/>
              <a:t>Submit</a:t>
            </a:r>
            <a:endParaRPr lang="sv-SE" sz="1400" b="1" u="sng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43596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7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641A49-E217-9A36-744C-8B7347AEAB77}"/>
              </a:ext>
            </a:extLst>
          </p:cNvPr>
          <p:cNvSpPr txBox="1"/>
          <p:nvPr/>
        </p:nvSpPr>
        <p:spPr>
          <a:xfrm>
            <a:off x="883833" y="1515505"/>
            <a:ext cx="3615330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Välj ditt nya lösenord, minst 8 tecken och blanda siffror och bokstäver, tryck sedan på </a:t>
            </a:r>
            <a:r>
              <a:rPr lang="sv-SE" sz="1400" u="sng"/>
              <a:t>Submit</a:t>
            </a:r>
            <a:endParaRPr lang="sv-SE" sz="1400" b="1" u="sng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C2339BD-7FAA-BD8C-7202-A0CEFC73FDEC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6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574C53-9FA9-6C6D-3DF1-F1D620D860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954" y="2472266"/>
            <a:ext cx="3664702" cy="1761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5BC451-5C2E-6CF1-8534-A3AE2CB0E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864" y="2644157"/>
            <a:ext cx="3501710" cy="3522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171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AFC580B-AB83-4BF7-917A-A7E6D151C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46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ED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Logga in till Intrum web med tvåfaktorsautentisering (2FA)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721FDE6-C2D3-2A3A-826F-DAA66254D1A9}"/>
              </a:ext>
            </a:extLst>
          </p:cNvPr>
          <p:cNvSpPr txBox="1">
            <a:spLocks/>
          </p:cNvSpPr>
          <p:nvPr/>
        </p:nvSpPr>
        <p:spPr>
          <a:xfrm>
            <a:off x="503235" y="2454364"/>
            <a:ext cx="6740046" cy="15250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sz="1600" b="0" i="0" kern="1200" spc="0" baseline="0">
                <a:solidFill>
                  <a:schemeClr val="bg1"/>
                </a:solidFill>
                <a:latin typeface="Intrum Sans Medium" panose="00000600000000000000" pitchFamily="50" charset="0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35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2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2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2954">
              <a:lnSpc>
                <a:spcPct val="150000"/>
              </a:lnSpc>
            </a:pPr>
            <a:r>
              <a:rPr lang="sv-SE" sz="1500" i="0" u="none" strike="noStrike" baseline="0">
                <a:solidFill>
                  <a:srgbClr val="000000"/>
                </a:solidFill>
                <a:latin typeface="+mj-lt"/>
              </a:rPr>
              <a:t>        </a:t>
            </a:r>
            <a:r>
              <a:rPr lang="sv-SE" sz="1400" i="0" u="none" strike="noStrike" baseline="0">
                <a:solidFill>
                  <a:srgbClr val="000000"/>
                </a:solidFill>
                <a:latin typeface="+mj-lt"/>
              </a:rPr>
              <a:t>Välj metod</a:t>
            </a:r>
            <a:r>
              <a:rPr lang="sv-SE" sz="1400" b="0" i="0" u="none" strike="noStrike" baseline="0">
                <a:solidFill>
                  <a:srgbClr val="000000"/>
                </a:solidFill>
                <a:latin typeface="+mj-lt"/>
              </a:rPr>
              <a:t>, om du eller företaget inte redan gjort det:</a:t>
            </a:r>
            <a:endParaRPr lang="sv-SE" sz="1400" b="1">
              <a:solidFill>
                <a:schemeClr val="tx1"/>
              </a:solidFill>
              <a:latin typeface="+mj-lt"/>
            </a:endParaRPr>
          </a:p>
          <a:p>
            <a:pPr marL="285750" indent="-285750" defTabSz="91295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>
                <a:solidFill>
                  <a:schemeClr val="tx1"/>
                </a:solidFill>
                <a:latin typeface="+mn-lt"/>
              </a:rPr>
              <a:t>BankID</a:t>
            </a:r>
            <a:r>
              <a:rPr lang="sv-SE" sz="1400">
                <a:solidFill>
                  <a:schemeClr val="tx1"/>
                </a:solidFill>
                <a:latin typeface="+mn-lt"/>
              </a:rPr>
              <a:t>-på den dator du använder eller mobilt</a:t>
            </a:r>
          </a:p>
          <a:p>
            <a:pPr marL="285750" indent="-285750" defTabSz="912954">
              <a:buFont typeface="Arial" panose="020B0604020202020204" pitchFamily="34" charset="0"/>
              <a:buChar char="•"/>
            </a:pPr>
            <a:r>
              <a:rPr lang="sv-SE" sz="1400" b="1">
                <a:solidFill>
                  <a:schemeClr val="tx1"/>
                </a:solidFill>
                <a:latin typeface="+mn-lt"/>
              </a:rPr>
              <a:t>Google Authenticator App </a:t>
            </a:r>
            <a:r>
              <a:rPr lang="sv-SE" sz="1400">
                <a:solidFill>
                  <a:schemeClr val="tx1"/>
                </a:solidFill>
                <a:latin typeface="+mn-lt"/>
              </a:rPr>
              <a:t>som du laddar ner i Appstore eller på Google play </a:t>
            </a:r>
            <a:br>
              <a:rPr lang="sv-SE" sz="1400">
                <a:solidFill>
                  <a:schemeClr val="tx1"/>
                </a:solidFill>
                <a:latin typeface="+mn-lt"/>
              </a:rPr>
            </a:br>
            <a:r>
              <a:rPr lang="sv-SE" sz="1400">
                <a:solidFill>
                  <a:schemeClr val="tx1"/>
                </a:solidFill>
                <a:latin typeface="+mn-lt"/>
              </a:rPr>
              <a:t>(bra om du ska dela enhet med kollegor)</a:t>
            </a:r>
          </a:p>
          <a:p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D1359-EF87-88BB-8291-BC91B783C6AE}"/>
              </a:ext>
            </a:extLst>
          </p:cNvPr>
          <p:cNvSpPr txBox="1"/>
          <p:nvPr/>
        </p:nvSpPr>
        <p:spPr>
          <a:xfrm>
            <a:off x="503236" y="1514475"/>
            <a:ext cx="6382196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Nu tar du första steget till att logga in på det nya, säkrare sättet, så kallade två-faktors-verifieringen, på Intrum web. Först behöver du förbereda ett par saker:</a:t>
            </a:r>
            <a:endParaRPr lang="sv-SE" sz="14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93AD98D-07E3-3E9F-A153-A036E00C012D}"/>
              </a:ext>
            </a:extLst>
          </p:cNvPr>
          <p:cNvSpPr/>
          <p:nvPr/>
        </p:nvSpPr>
        <p:spPr>
          <a:xfrm>
            <a:off x="503235" y="249427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3515CAA7-75EE-479D-9171-43084C2D5533}"/>
              </a:ext>
            </a:extLst>
          </p:cNvPr>
          <p:cNvSpPr txBox="1">
            <a:spLocks/>
          </p:cNvSpPr>
          <p:nvPr/>
        </p:nvSpPr>
        <p:spPr>
          <a:xfrm>
            <a:off x="503235" y="4061223"/>
            <a:ext cx="6811965" cy="22511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sz="1600" b="0" i="0" kern="1200" spc="0" baseline="0">
                <a:solidFill>
                  <a:schemeClr val="bg1"/>
                </a:solidFill>
                <a:latin typeface="Intrum Sans Medium" panose="00000600000000000000" pitchFamily="50" charset="0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5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35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2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Intrum Sans" panose="00000500000000000000" pitchFamily="50" charset="0"/>
              <a:buNone/>
              <a:defRPr sz="12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2954">
              <a:lnSpc>
                <a:spcPct val="150000"/>
              </a:lnSpc>
            </a:pPr>
            <a:r>
              <a:rPr lang="sv-SE" sz="1400" i="0" u="none" strike="noStrike" baseline="0">
                <a:solidFill>
                  <a:srgbClr val="000000"/>
                </a:solidFill>
                <a:latin typeface="+mj-lt"/>
              </a:rPr>
              <a:t>         Få ut det bästa av Intrum web</a:t>
            </a:r>
            <a:endParaRPr lang="sv-SE" sz="1400" b="1">
              <a:solidFill>
                <a:schemeClr val="tx1"/>
              </a:solidFill>
              <a:latin typeface="+mj-lt"/>
            </a:endParaRPr>
          </a:p>
          <a:p>
            <a:pPr marL="285750" indent="-285750" defTabSz="912954"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  <a:latin typeface="+mn-lt"/>
              </a:rPr>
              <a:t>För att Intrum web ska komma till sin rätta behöver du använda webbläsaren </a:t>
            </a:r>
            <a:r>
              <a:rPr lang="sv-SE" sz="1400" b="1">
                <a:solidFill>
                  <a:schemeClr val="tx1"/>
                </a:solidFill>
                <a:latin typeface="+mn-lt"/>
              </a:rPr>
              <a:t>Chrome</a:t>
            </a:r>
          </a:p>
          <a:p>
            <a:pPr marL="285750" indent="-285750" defTabSz="912954"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  <a:latin typeface="+mn-lt"/>
              </a:rPr>
              <a:t>Valt metod och öppnat Chrome? Då kan du starta första inloggningen.</a:t>
            </a:r>
          </a:p>
          <a:p>
            <a:pPr marL="285750" indent="-285750" defTabSz="912954"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  <a:latin typeface="+mn-lt"/>
              </a:rPr>
              <a:t>Skriv in intrum.se i webbläsaren, välj </a:t>
            </a:r>
            <a:r>
              <a:rPr lang="sv-SE" sz="1400" u="sng">
                <a:solidFill>
                  <a:schemeClr val="tx1"/>
                </a:solidFill>
                <a:latin typeface="+mn-lt"/>
              </a:rPr>
              <a:t>Företagstjänster</a:t>
            </a:r>
            <a:r>
              <a:rPr lang="sv-SE" sz="1400">
                <a:solidFill>
                  <a:schemeClr val="tx1"/>
                </a:solidFill>
                <a:latin typeface="+mn-lt"/>
              </a:rPr>
              <a:t> och logga in, </a:t>
            </a:r>
            <a:br>
              <a:rPr lang="sv-SE" sz="1400">
                <a:solidFill>
                  <a:schemeClr val="tx1"/>
                </a:solidFill>
                <a:latin typeface="+mn-lt"/>
              </a:rPr>
            </a:br>
            <a:r>
              <a:rPr lang="sv-SE" sz="1400">
                <a:solidFill>
                  <a:schemeClr val="tx1"/>
                </a:solidFill>
                <a:latin typeface="+mn-lt"/>
              </a:rPr>
              <a:t>eller klicka</a:t>
            </a:r>
            <a:r>
              <a:rPr lang="sv-SE" sz="1400">
                <a:solidFill>
                  <a:schemeClr val="tx1"/>
                </a:solidFill>
                <a:latin typeface="+mn-lt"/>
                <a:hlinkClick r:id="rId6"/>
              </a:rPr>
              <a:t> här </a:t>
            </a:r>
            <a:r>
              <a:rPr lang="sv-SE" sz="1400">
                <a:solidFill>
                  <a:schemeClr val="tx1"/>
                </a:solidFill>
                <a:latin typeface="+mn-lt"/>
              </a:rPr>
              <a:t>för att komma direkt till inloggningsidan.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5AA01DB-1D71-4FBE-0C74-28B482459A18}"/>
              </a:ext>
            </a:extLst>
          </p:cNvPr>
          <p:cNvSpPr/>
          <p:nvPr/>
        </p:nvSpPr>
        <p:spPr>
          <a:xfrm>
            <a:off x="503235" y="4101132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F5EC994-D296-7373-CF02-9EAEE6D803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contrast="2000"/>
          </a:blip>
          <a:srcRect l="12503" t="5546" r="11464" b="16446"/>
          <a:stretch/>
        </p:blipFill>
        <p:spPr>
          <a:xfrm>
            <a:off x="8147303" y="3979458"/>
            <a:ext cx="3364993" cy="2020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9B1C3DE-C08D-AA1C-CD88-31DD04DE8476}"/>
              </a:ext>
            </a:extLst>
          </p:cNvPr>
          <p:cNvSpPr txBox="1"/>
          <p:nvPr/>
        </p:nvSpPr>
        <p:spPr>
          <a:xfrm>
            <a:off x="8147303" y="2627172"/>
            <a:ext cx="32918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/>
              <a:t>Dyker den här rutan upp, måste du börja med att klicka på </a:t>
            </a:r>
            <a:r>
              <a:rPr lang="sv-SE" sz="1400" b="1"/>
              <a:t>Change country.</a:t>
            </a:r>
          </a:p>
          <a:p>
            <a:endParaRPr lang="sv-SE" sz="1400"/>
          </a:p>
          <a:p>
            <a:r>
              <a:rPr lang="sv-SE" sz="1400"/>
              <a:t>Observera att du inte ska fylla i rutorna innan du väljer land!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F2B41AE-7499-E1A9-D8B1-9E43EF64712C}"/>
              </a:ext>
            </a:extLst>
          </p:cNvPr>
          <p:cNvSpPr/>
          <p:nvPr/>
        </p:nvSpPr>
        <p:spPr>
          <a:xfrm rot="18404179" flipH="1">
            <a:off x="7870127" y="2838069"/>
            <a:ext cx="1602894" cy="1602894"/>
          </a:xfrm>
          <a:prstGeom prst="arc">
            <a:avLst/>
          </a:prstGeom>
          <a:ln>
            <a:solidFill>
              <a:srgbClr val="EA427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FABE6D7-4251-D3FD-F8CC-F95AF87BE85F}"/>
              </a:ext>
            </a:extLst>
          </p:cNvPr>
          <p:cNvGrpSpPr/>
          <p:nvPr/>
        </p:nvGrpSpPr>
        <p:grpSpPr>
          <a:xfrm>
            <a:off x="8213598" y="2223394"/>
            <a:ext cx="664269" cy="311608"/>
            <a:chOff x="8098189" y="2033864"/>
            <a:chExt cx="664269" cy="31160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CCAA88D-F676-1710-B1B7-EA7905220E78}"/>
                </a:ext>
              </a:extLst>
            </p:cNvPr>
            <p:cNvSpPr/>
            <p:nvPr/>
          </p:nvSpPr>
          <p:spPr>
            <a:xfrm>
              <a:off x="8098189" y="2037695"/>
              <a:ext cx="664269" cy="307777"/>
            </a:xfrm>
            <a:prstGeom prst="roundRect">
              <a:avLst>
                <a:gd name="adj" fmla="val 23356"/>
              </a:avLst>
            </a:prstGeom>
            <a:solidFill>
              <a:srgbClr val="EA42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>
                <a:solidFill>
                  <a:schemeClr val="tx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44FCFB-9B90-9FE5-1352-6BDFAB2B1748}"/>
                </a:ext>
              </a:extLst>
            </p:cNvPr>
            <p:cNvSpPr txBox="1"/>
            <p:nvPr/>
          </p:nvSpPr>
          <p:spPr>
            <a:xfrm>
              <a:off x="8141828" y="2033864"/>
              <a:ext cx="6151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>
                  <a:solidFill>
                    <a:schemeClr val="bg1"/>
                  </a:solidFill>
                </a:rPr>
                <a:t>Obs!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062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ED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Välj land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935FBD-1551-0324-C5E2-8244B71A9034}"/>
              </a:ext>
            </a:extLst>
          </p:cNvPr>
          <p:cNvSpPr txBox="1"/>
          <p:nvPr/>
        </p:nvSpPr>
        <p:spPr>
          <a:xfrm>
            <a:off x="503236" y="1902830"/>
            <a:ext cx="6455348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När du en gång valt land lägger systemet ditt val på minnet, via cookies. </a:t>
            </a:r>
            <a:br>
              <a:rPr lang="sv-SE" sz="1400"/>
            </a:br>
            <a:r>
              <a:rPr lang="sv-SE" sz="1400"/>
              <a:t>Om du då och då går in och rensar cookies, måste du välja land på nytt.</a:t>
            </a:r>
            <a:endParaRPr lang="sv-SE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246650-7A5A-DD5C-0C9C-439DDE686E8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4000"/>
          </a:blip>
          <a:stretch>
            <a:fillRect/>
          </a:stretch>
        </p:blipFill>
        <p:spPr>
          <a:xfrm>
            <a:off x="3596996" y="2640563"/>
            <a:ext cx="4985307" cy="35827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190083-4F14-62E1-95D1-4F01C74ECDDA}"/>
              </a:ext>
            </a:extLst>
          </p:cNvPr>
          <p:cNvSpPr txBox="1"/>
          <p:nvPr/>
        </p:nvSpPr>
        <p:spPr>
          <a:xfrm>
            <a:off x="844876" y="1514475"/>
            <a:ext cx="6382196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 b="1"/>
              <a:t>Här väljer du Sverige</a:t>
            </a:r>
            <a:endParaRPr lang="sv-SE" sz="1400" b="1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A24C3D7A-76D8-F1EE-E18C-91680145EFC5}"/>
              </a:ext>
            </a:extLst>
          </p:cNvPr>
          <p:cNvSpPr/>
          <p:nvPr/>
        </p:nvSpPr>
        <p:spPr>
          <a:xfrm rot="10800000" flipH="1">
            <a:off x="6503923" y="1737828"/>
            <a:ext cx="2775083" cy="2775083"/>
          </a:xfrm>
          <a:prstGeom prst="arc">
            <a:avLst/>
          </a:prstGeom>
          <a:ln>
            <a:solidFill>
              <a:srgbClr val="EA427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7"/>
                <a:tile tx="0" ty="0" sx="100000" sy="100000" flip="none" algn="tl"/>
              </a:blip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9B1A87-7CD4-C64F-B8DE-7F4B71F69120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5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805C069-FB6C-C13B-DE7B-B515C7472E33}"/>
              </a:ext>
            </a:extLst>
          </p:cNvPr>
          <p:cNvSpPr/>
          <p:nvPr/>
        </p:nvSpPr>
        <p:spPr>
          <a:xfrm>
            <a:off x="1249182" y="4018268"/>
            <a:ext cx="3395037" cy="11023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3D52C6D-FB61-BD77-66FF-677A0B960E11}"/>
              </a:ext>
            </a:extLst>
          </p:cNvPr>
          <p:cNvSpPr/>
          <p:nvPr/>
        </p:nvSpPr>
        <p:spPr>
          <a:xfrm>
            <a:off x="1249181" y="2928499"/>
            <a:ext cx="1924466" cy="76340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ED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Välj manual till den metod du vill använda för säker inloggning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90083-4F14-62E1-95D1-4F01C74ECDDA}"/>
              </a:ext>
            </a:extLst>
          </p:cNvPr>
          <p:cNvSpPr txBox="1"/>
          <p:nvPr/>
        </p:nvSpPr>
        <p:spPr>
          <a:xfrm>
            <a:off x="503238" y="1874103"/>
            <a:ext cx="6382196" cy="5539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600" b="1"/>
              <a:t>Tryck</a:t>
            </a:r>
            <a:r>
              <a:rPr lang="sv-SE" sz="1400"/>
              <a:t> på det alternativet du vill använda </a:t>
            </a:r>
            <a:br>
              <a:rPr lang="sv-SE" sz="1400"/>
            </a:br>
            <a:r>
              <a:rPr lang="sv-SE" sz="1400"/>
              <a:t>för att komma till rätt del i manualen</a:t>
            </a:r>
            <a:endParaRPr lang="sv-SE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386453-9CBD-FDE0-5CC5-B899748E4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7468" y="2228730"/>
            <a:ext cx="5971294" cy="2891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E7E6B1-28C9-21F9-8829-CE6B6F89C983}"/>
              </a:ext>
            </a:extLst>
          </p:cNvPr>
          <p:cNvSpPr txBox="1"/>
          <p:nvPr/>
        </p:nvSpPr>
        <p:spPr>
          <a:xfrm>
            <a:off x="1451308" y="2986640"/>
            <a:ext cx="2200636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solidFill>
                  <a:srgbClr val="1D527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BankID</a:t>
            </a:r>
            <a:endParaRPr lang="sv-SE" sz="3600" b="1" dirty="0">
              <a:solidFill>
                <a:srgbClr val="1D527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17ED5-1026-E432-76AE-9AD17962CEC7}"/>
              </a:ext>
            </a:extLst>
          </p:cNvPr>
          <p:cNvSpPr txBox="1"/>
          <p:nvPr/>
        </p:nvSpPr>
        <p:spPr>
          <a:xfrm>
            <a:off x="1451308" y="4096501"/>
            <a:ext cx="6045049" cy="9879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sv-SE" sz="3600" b="1">
                <a:solidFill>
                  <a:srgbClr val="EA4278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</a:t>
            </a:r>
            <a:br>
              <a:rPr lang="sv-SE" sz="3600" b="1">
                <a:solidFill>
                  <a:srgbClr val="EA4278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sv-SE" sz="3600" b="1">
                <a:solidFill>
                  <a:srgbClr val="EA4278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Autenthicator</a:t>
            </a:r>
            <a:endParaRPr lang="sv-SE" sz="3600" b="1" dirty="0">
              <a:solidFill>
                <a:srgbClr val="EA4278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C469F58-DFA2-AB93-49B7-AEB5E2F1C2B8}"/>
              </a:ext>
            </a:extLst>
          </p:cNvPr>
          <p:cNvCxnSpPr>
            <a:cxnSpLocks/>
          </p:cNvCxnSpPr>
          <p:nvPr/>
        </p:nvCxnSpPr>
        <p:spPr>
          <a:xfrm>
            <a:off x="540154" y="2743842"/>
            <a:ext cx="0" cy="597239"/>
          </a:xfrm>
          <a:prstGeom prst="line">
            <a:avLst/>
          </a:prstGeom>
          <a:ln>
            <a:solidFill>
              <a:srgbClr val="EA4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995778E-348C-C5CE-3DB0-3639D3AF67E9}"/>
              </a:ext>
            </a:extLst>
          </p:cNvPr>
          <p:cNvCxnSpPr>
            <a:cxnSpLocks/>
          </p:cNvCxnSpPr>
          <p:nvPr/>
        </p:nvCxnSpPr>
        <p:spPr>
          <a:xfrm>
            <a:off x="540154" y="3341081"/>
            <a:ext cx="337477" cy="0"/>
          </a:xfrm>
          <a:prstGeom prst="line">
            <a:avLst/>
          </a:prstGeom>
          <a:ln>
            <a:solidFill>
              <a:srgbClr val="EA42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FE06511-015D-0513-BEB8-680FAA6D96FA}"/>
              </a:ext>
            </a:extLst>
          </p:cNvPr>
          <p:cNvCxnSpPr>
            <a:cxnSpLocks/>
          </p:cNvCxnSpPr>
          <p:nvPr/>
        </p:nvCxnSpPr>
        <p:spPr>
          <a:xfrm>
            <a:off x="540154" y="4481623"/>
            <a:ext cx="337477" cy="0"/>
          </a:xfrm>
          <a:prstGeom prst="line">
            <a:avLst/>
          </a:prstGeom>
          <a:ln>
            <a:solidFill>
              <a:srgbClr val="EA42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BFA87D1-EE41-0543-40E3-86FA2A83C614}"/>
              </a:ext>
            </a:extLst>
          </p:cNvPr>
          <p:cNvCxnSpPr>
            <a:cxnSpLocks/>
          </p:cNvCxnSpPr>
          <p:nvPr/>
        </p:nvCxnSpPr>
        <p:spPr>
          <a:xfrm>
            <a:off x="540154" y="3890752"/>
            <a:ext cx="0" cy="597239"/>
          </a:xfrm>
          <a:prstGeom prst="line">
            <a:avLst/>
          </a:prstGeom>
          <a:ln>
            <a:solidFill>
              <a:srgbClr val="EA4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528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1D527F"/>
                </a:solidFill>
              </a:rPr>
              <a:t>BankID på annan enhet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5B4DC1-99E9-29B1-D917-3EED07714017}"/>
              </a:ext>
            </a:extLst>
          </p:cNvPr>
          <p:cNvSpPr txBox="1"/>
          <p:nvPr/>
        </p:nvSpPr>
        <p:spPr>
          <a:xfrm>
            <a:off x="503236" y="1514475"/>
            <a:ext cx="645534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Starta ditt mobila BankID och skanna QR-koden och identifiera</a:t>
            </a:r>
          </a:p>
          <a:p>
            <a:pPr defTabSz="914400"/>
            <a:r>
              <a:rPr lang="sv-SE" sz="1400"/>
              <a:t>dig sedan mot Intrum Sverige AB. För BankID på datorn se, </a:t>
            </a:r>
            <a:br>
              <a:rPr lang="sv-SE" sz="1400"/>
            </a:br>
            <a:r>
              <a:rPr lang="sv-SE" sz="1400" b="1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Tryck Här.</a:t>
            </a:r>
            <a:endParaRPr lang="sv-SE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9E2144-0151-C9B8-E975-5BE61871A9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106" y="1514475"/>
            <a:ext cx="5335651" cy="4590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4669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1D527F"/>
                </a:solidFill>
              </a:rPr>
              <a:t>BankID på datorn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EE025-9F40-8ADD-6651-811537DF753F}"/>
              </a:ext>
            </a:extLst>
          </p:cNvPr>
          <p:cNvSpPr txBox="1"/>
          <p:nvPr/>
        </p:nvSpPr>
        <p:spPr>
          <a:xfrm>
            <a:off x="883833" y="1515505"/>
            <a:ext cx="3615330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Om du vill logga in med BankID på datorn, </a:t>
            </a:r>
            <a:br>
              <a:rPr lang="sv-SE" sz="1400"/>
            </a:br>
            <a:r>
              <a:rPr lang="sv-SE" sz="1400"/>
              <a:t>tryck på länken under QR-koden: </a:t>
            </a:r>
            <a:br>
              <a:rPr lang="sv-SE" sz="1400"/>
            </a:br>
            <a:r>
              <a:rPr lang="sv-SE" sz="1400" b="1"/>
              <a:t>”Starta bankID på den här enheten istället.”</a:t>
            </a:r>
            <a:endParaRPr lang="sv-SE" sz="1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898DB7-9737-08E7-D7C9-2CAFA90ABF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08" t="2712" r="4860"/>
          <a:stretch/>
        </p:blipFill>
        <p:spPr>
          <a:xfrm>
            <a:off x="636134" y="2485302"/>
            <a:ext cx="3531630" cy="3384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B1EA89B-1766-7788-9133-8200C050EC32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5084079" y="1515505"/>
            <a:ext cx="2883495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Starta upp BankID på datorn genom </a:t>
            </a:r>
            <a:br>
              <a:rPr lang="sv-SE" sz="1400"/>
            </a:br>
            <a:r>
              <a:rPr lang="sv-SE" sz="1400"/>
              <a:t>att klicka på den </a:t>
            </a:r>
            <a:r>
              <a:rPr lang="sv-SE" sz="1400" u="sng"/>
              <a:t>blå knappen</a:t>
            </a:r>
            <a:endParaRPr lang="sv-SE" sz="1400" b="1" u="sng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703481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A222F48-06F3-1CBE-EE05-19DE998931A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59" r="4341"/>
          <a:stretch/>
        </p:blipFill>
        <p:spPr>
          <a:xfrm>
            <a:off x="4836380" y="2485302"/>
            <a:ext cx="3153742" cy="26444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8C87B5F-573C-5466-7DC1-D4626BF23484}"/>
              </a:ext>
            </a:extLst>
          </p:cNvPr>
          <p:cNvSpPr txBox="1"/>
          <p:nvPr/>
        </p:nvSpPr>
        <p:spPr>
          <a:xfrm>
            <a:off x="8857239" y="1515505"/>
            <a:ext cx="321267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Tryck på </a:t>
            </a:r>
            <a:r>
              <a:rPr lang="sv-SE" sz="1400" u="sng"/>
              <a:t>fortsätt</a:t>
            </a:r>
            <a:r>
              <a:rPr lang="sv-SE" sz="1400"/>
              <a:t> och skriv in din personliga passord för BankID</a:t>
            </a:r>
            <a:endParaRPr lang="sv-SE" sz="1400" b="1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471022-A157-DAB6-ACA1-8DE7CBECC203}"/>
              </a:ext>
            </a:extLst>
          </p:cNvPr>
          <p:cNvSpPr/>
          <p:nvPr/>
        </p:nvSpPr>
        <p:spPr>
          <a:xfrm>
            <a:off x="8476641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2740224-3C7B-F358-BDEC-04650BF6113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8" t="500" r="2098" b="532"/>
          <a:stretch/>
        </p:blipFill>
        <p:spPr>
          <a:xfrm>
            <a:off x="8609540" y="2485302"/>
            <a:ext cx="3066523" cy="3779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17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1D527F"/>
                </a:solidFill>
              </a:rPr>
              <a:t>BankID på datorn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EE025-9F40-8ADD-6651-811537DF753F}"/>
              </a:ext>
            </a:extLst>
          </p:cNvPr>
          <p:cNvSpPr txBox="1"/>
          <p:nvPr/>
        </p:nvSpPr>
        <p:spPr>
          <a:xfrm>
            <a:off x="883833" y="1515505"/>
            <a:ext cx="3615330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I den här rutan skriver du in den mejladress du har kopplat till ditt användar-ID på Intrum web och klickar på </a:t>
            </a:r>
            <a:r>
              <a:rPr lang="sv-SE" sz="1400" u="sng"/>
              <a:t>Link account</a:t>
            </a:r>
            <a:endParaRPr lang="sv-SE" sz="1400" b="1" u="sng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1EA89B-1766-7788-9133-8200C050EC32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4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5084079" y="1515505"/>
            <a:ext cx="321267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När den här rutan dyker upp har du fått ett mejl till den adress du skrev in</a:t>
            </a:r>
            <a:endParaRPr lang="sv-SE" sz="14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703481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5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2B1F2D-E7E6-75E4-25FE-E0F8C1842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33" y="2485302"/>
            <a:ext cx="4049239" cy="1438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08DE78-007C-378D-84B9-FC3E057A0B3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46" t="7192" r="21784" b="21493"/>
          <a:stretch/>
        </p:blipFill>
        <p:spPr>
          <a:xfrm>
            <a:off x="4969280" y="2485302"/>
            <a:ext cx="4804639" cy="9436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706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1D527F"/>
                </a:solidFill>
              </a:rPr>
              <a:t>BankID på datorn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EE025-9F40-8ADD-6651-811537DF753F}"/>
              </a:ext>
            </a:extLst>
          </p:cNvPr>
          <p:cNvSpPr txBox="1"/>
          <p:nvPr/>
        </p:nvSpPr>
        <p:spPr>
          <a:xfrm>
            <a:off x="883833" y="1515505"/>
            <a:ext cx="3615330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Klicka på länken </a:t>
            </a:r>
            <a:r>
              <a:rPr lang="sv-SE" sz="1400" u="sng"/>
              <a:t>”här” </a:t>
            </a:r>
            <a:r>
              <a:rPr lang="sv-SE" sz="1400"/>
              <a:t>för att öppna Intrum web i din webbläsare</a:t>
            </a:r>
            <a:endParaRPr lang="sv-SE" sz="14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1EA89B-1766-7788-9133-8200C050EC32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6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5084079" y="1515505"/>
            <a:ext cx="3615330" cy="9541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Om länken öppnar sig i en annan webbläsare,</a:t>
            </a:r>
          </a:p>
          <a:p>
            <a:pPr defTabSz="914400"/>
            <a:r>
              <a:rPr lang="sv-SE" sz="1400"/>
              <a:t>högerklicka på länken och välj </a:t>
            </a:r>
            <a:r>
              <a:rPr lang="sv-SE" sz="1400" u="sng"/>
              <a:t>kopiera hyperlänk</a:t>
            </a:r>
            <a:r>
              <a:rPr lang="sv-SE" sz="1400"/>
              <a:t> och lägg sen in den manuellt i den webbläsare du använder</a:t>
            </a:r>
            <a:endParaRPr lang="sv-SE" sz="14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703481" y="1535463"/>
            <a:ext cx="265799" cy="265799"/>
          </a:xfrm>
          <a:prstGeom prst="ellipse">
            <a:avLst/>
          </a:prstGeom>
          <a:solidFill>
            <a:srgbClr val="1D52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7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ABD43-C669-0C11-DEE0-3CAF0A5F1C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952" r="12926"/>
          <a:stretch/>
        </p:blipFill>
        <p:spPr>
          <a:xfrm>
            <a:off x="636134" y="2485301"/>
            <a:ext cx="3762503" cy="1771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A14C98-60F6-F347-7069-4E90A00C5E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4079" y="2637701"/>
            <a:ext cx="3323995" cy="2847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615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EA4278"/>
                </a:solidFill>
              </a:rPr>
              <a:t>Google</a:t>
            </a:r>
            <a:r>
              <a:rPr lang="sv-SE">
                <a:solidFill>
                  <a:srgbClr val="1D527F"/>
                </a:solidFill>
              </a:rPr>
              <a:t> </a:t>
            </a:r>
            <a:r>
              <a:rPr lang="sv-SE" sz="2800" b="1">
                <a:solidFill>
                  <a:srgbClr val="EA4278"/>
                </a:solidFill>
              </a:rPr>
              <a:t>Autenthicator</a:t>
            </a:r>
            <a:endParaRPr lang="en-US">
              <a:solidFill>
                <a:srgbClr val="1D527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9117D-4425-FDAF-E86B-50757879CBED}"/>
              </a:ext>
            </a:extLst>
          </p:cNvPr>
          <p:cNvSpPr txBox="1"/>
          <p:nvPr/>
        </p:nvSpPr>
        <p:spPr>
          <a:xfrm>
            <a:off x="4816563" y="1515505"/>
            <a:ext cx="3050924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Tryck på </a:t>
            </a:r>
            <a:r>
              <a:rPr lang="sv-SE" sz="1400" u="sng"/>
              <a:t>New user / Forgot password</a:t>
            </a:r>
            <a:endParaRPr lang="sv-SE" sz="1400" b="1" u="sng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BF4E9D-E077-DF01-B6AE-E702C25CD63F}"/>
              </a:ext>
            </a:extLst>
          </p:cNvPr>
          <p:cNvSpPr/>
          <p:nvPr/>
        </p:nvSpPr>
        <p:spPr>
          <a:xfrm>
            <a:off x="443596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C87B5F-573C-5466-7DC1-D4626BF23484}"/>
              </a:ext>
            </a:extLst>
          </p:cNvPr>
          <p:cNvSpPr txBox="1"/>
          <p:nvPr/>
        </p:nvSpPr>
        <p:spPr>
          <a:xfrm>
            <a:off x="8676084" y="1515505"/>
            <a:ext cx="3212679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Fyll i din mailadress och tryck på </a:t>
            </a:r>
            <a:r>
              <a:rPr lang="sv-SE" sz="1400" u="sng"/>
              <a:t>Submit</a:t>
            </a:r>
            <a:endParaRPr lang="sv-SE" sz="1400" b="1" u="sng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471022-A157-DAB6-ACA1-8DE7CBECC203}"/>
              </a:ext>
            </a:extLst>
          </p:cNvPr>
          <p:cNvSpPr/>
          <p:nvPr/>
        </p:nvSpPr>
        <p:spPr>
          <a:xfrm>
            <a:off x="8295486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73322C-8682-C41C-6FAB-C83C2C29419A}"/>
              </a:ext>
            </a:extLst>
          </p:cNvPr>
          <p:cNvSpPr txBox="1"/>
          <p:nvPr/>
        </p:nvSpPr>
        <p:spPr>
          <a:xfrm>
            <a:off x="503238" y="1514475"/>
            <a:ext cx="3743806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 b="1"/>
              <a:t>Logga in med användarnamn och lösenord</a:t>
            </a:r>
            <a:endParaRPr lang="sv-SE" sz="14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8BBAB9-ED6D-B7BE-A50C-C43CB9E187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57"/>
          <a:stretch/>
        </p:blipFill>
        <p:spPr>
          <a:xfrm>
            <a:off x="4568864" y="2472266"/>
            <a:ext cx="3153742" cy="311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4A9C2E-791A-A06E-7B90-CAA69A13C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6246" y="2472266"/>
            <a:ext cx="3385505" cy="19530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54587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ntrum">
  <a:themeElements>
    <a:clrScheme name="Intrum Nya färgerna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E2F4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Intrum.potx" id="{BF6376A6-909C-4B54-AFD2-6649439B08AB}" vid="{EDBFB38C-2DC6-4E1D-B24A-C7A2FC2E048E}"/>
    </a:ext>
  </a:extLst>
</a:theme>
</file>

<file path=ppt/theme/theme2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ppt/theme/theme3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47256a31c357198de221c990f03e7199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c7423f1818a6eee3155d7357ef39dc63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B3DE1F-58D7-4D30-BEF9-A3C032B909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63CCF4-CD88-4E69-A9FE-07DC69A9025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3AE5D28-D7B9-4717-A071-990CC120C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3e4c499-239d-4038-826a-f67e9398af6f}" enabled="0" method="" siteId="{b3e4c499-239d-4038-826a-f67e9398af6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592</Words>
  <Application>Microsoft Office PowerPoint</Application>
  <PresentationFormat>Widescreen</PresentationFormat>
  <Paragraphs>76</Paragraphs>
  <Slides>12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Intrum Sans</vt:lpstr>
      <vt:lpstr>Intrum Sans Medium</vt:lpstr>
      <vt:lpstr>Intrum</vt:lpstr>
      <vt:lpstr>think-cell Slide</vt:lpstr>
      <vt:lpstr>2-faktorsinloggning  </vt:lpstr>
      <vt:lpstr>Logga in till Intrum web med tvåfaktorsautentisering (2FA)</vt:lpstr>
      <vt:lpstr>Välj land</vt:lpstr>
      <vt:lpstr>Välj manual till den metod du vill använda för säker inloggning</vt:lpstr>
      <vt:lpstr>BankID på annan enhet</vt:lpstr>
      <vt:lpstr>BankID på datorn</vt:lpstr>
      <vt:lpstr>BankID på datorn</vt:lpstr>
      <vt:lpstr>BankID på datorn</vt:lpstr>
      <vt:lpstr>Google Autenthicator</vt:lpstr>
      <vt:lpstr>Google Autenthicator</vt:lpstr>
      <vt:lpstr>Google Autenthicator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Reichardt</dc:creator>
  <cp:lastModifiedBy>Olivia Reichardt</cp:lastModifiedBy>
  <cp:revision>1</cp:revision>
  <cp:lastPrinted>2017-05-08T11:48:36Z</cp:lastPrinted>
  <dcterms:created xsi:type="dcterms:W3CDTF">2023-07-17T11:42:18Z</dcterms:created>
  <dcterms:modified xsi:type="dcterms:W3CDTF">2023-07-31T10:57:52Z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454000</vt:r8>
  </property>
</Properties>
</file>