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147376573" r:id="rId5"/>
    <p:sldId id="2147376577" r:id="rId6"/>
    <p:sldId id="2147376575" r:id="rId7"/>
    <p:sldId id="2147376586" r:id="rId8"/>
    <p:sldId id="2147376585" r:id="rId9"/>
  </p:sldIdLst>
  <p:sldSz cx="12192000" cy="6858000"/>
  <p:notesSz cx="6858000" cy="9144000"/>
  <p:embeddedFontLst>
    <p:embeddedFont>
      <p:font typeface="Intrum Sans" panose="00000500000000000000" pitchFamily="50" charset="0"/>
      <p:regular r:id="rId12"/>
      <p:bold r:id="rId13"/>
      <p:italic r:id="rId14"/>
      <p:boldItalic r:id="rId15"/>
    </p:embeddedFont>
    <p:embeddedFont>
      <p:font typeface="Intrum Sans Medium" panose="00000600000000000000" pitchFamily="50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4F3334-FD7B-48FF-9BB5-498BF7926065}" v="110" dt="2023-07-31T10:42:26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6" autoAdjust="0"/>
    <p:restoredTop sz="94661" autoAdjust="0"/>
  </p:normalViewPr>
  <p:slideViewPr>
    <p:cSldViewPr snapToGrid="0">
      <p:cViewPr varScale="1">
        <p:scale>
          <a:sx n="64" d="100"/>
          <a:sy n="64" d="100"/>
        </p:scale>
        <p:origin x="512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 showGuides="1">
      <p:cViewPr varScale="1">
        <p:scale>
          <a:sx n="92" d="100"/>
          <a:sy n="92" d="100"/>
        </p:scale>
        <p:origin x="354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ia Reichardt" userId="410fabfa-1bf1-4399-88fc-243a1d20e30e" providerId="ADAL" clId="{3F4F3334-FD7B-48FF-9BB5-498BF7926065}"/>
    <pc:docChg chg="undo custSel addSld delSld modSld">
      <pc:chgData name="Olivia Reichardt" userId="410fabfa-1bf1-4399-88fc-243a1d20e30e" providerId="ADAL" clId="{3F4F3334-FD7B-48FF-9BB5-498BF7926065}" dt="2023-07-31T10:43:28.684" v="789" actId="478"/>
      <pc:docMkLst>
        <pc:docMk/>
      </pc:docMkLst>
      <pc:sldChg chg="modSp mod modTransition">
        <pc:chgData name="Olivia Reichardt" userId="410fabfa-1bf1-4399-88fc-243a1d20e30e" providerId="ADAL" clId="{3F4F3334-FD7B-48FF-9BB5-498BF7926065}" dt="2023-07-31T10:41:48.341" v="606"/>
        <pc:sldMkLst>
          <pc:docMk/>
          <pc:sldMk cId="2615209067" sldId="2147376573"/>
        </pc:sldMkLst>
        <pc:spChg chg="mod">
          <ac:chgData name="Olivia Reichardt" userId="410fabfa-1bf1-4399-88fc-243a1d20e30e" providerId="ADAL" clId="{3F4F3334-FD7B-48FF-9BB5-498BF7926065}" dt="2023-07-18T08:05:28.579" v="47" actId="20577"/>
          <ac:spMkLst>
            <pc:docMk/>
            <pc:sldMk cId="2615209067" sldId="2147376573"/>
            <ac:spMk id="2" creationId="{F7043780-6377-EDCD-0129-150C143D692E}"/>
          </ac:spMkLst>
        </pc:spChg>
        <pc:spChg chg="mod">
          <ac:chgData name="Olivia Reichardt" userId="410fabfa-1bf1-4399-88fc-243a1d20e30e" providerId="ADAL" clId="{3F4F3334-FD7B-48FF-9BB5-498BF7926065}" dt="2023-07-18T08:06:25.925" v="112" actId="20577"/>
          <ac:spMkLst>
            <pc:docMk/>
            <pc:sldMk cId="2615209067" sldId="2147376573"/>
            <ac:spMk id="3" creationId="{A2B8ED0C-6D9A-BB2B-009C-E7B92F61DDD2}"/>
          </ac:spMkLst>
        </pc:spChg>
      </pc:sldChg>
      <pc:sldChg chg="addSp delSp modSp mod modTransition">
        <pc:chgData name="Olivia Reichardt" userId="410fabfa-1bf1-4399-88fc-243a1d20e30e" providerId="ADAL" clId="{3F4F3334-FD7B-48FF-9BB5-498BF7926065}" dt="2023-07-31T10:41:48.341" v="606"/>
        <pc:sldMkLst>
          <pc:docMk/>
          <pc:sldMk cId="2050621541" sldId="2147376575"/>
        </pc:sldMkLst>
        <pc:spChg chg="mod">
          <ac:chgData name="Olivia Reichardt" userId="410fabfa-1bf1-4399-88fc-243a1d20e30e" providerId="ADAL" clId="{3F4F3334-FD7B-48FF-9BB5-498BF7926065}" dt="2023-07-18T08:49:35.510" v="452" actId="115"/>
          <ac:spMkLst>
            <pc:docMk/>
            <pc:sldMk cId="2050621541" sldId="2147376575"/>
            <ac:spMk id="3" creationId="{6BA0097C-DFD8-A5E2-2D19-DD73F22D4C2E}"/>
          </ac:spMkLst>
        </pc:spChg>
        <pc:spChg chg="mod">
          <ac:chgData name="Olivia Reichardt" userId="410fabfa-1bf1-4399-88fc-243a1d20e30e" providerId="ADAL" clId="{3F4F3334-FD7B-48FF-9BB5-498BF7926065}" dt="2023-07-18T08:06:41.436" v="118" actId="20577"/>
          <ac:spMkLst>
            <pc:docMk/>
            <pc:sldMk cId="2050621541" sldId="2147376575"/>
            <ac:spMk id="8" creationId="{E5BF7BA2-EF31-0F36-9CFC-D6D200DB7041}"/>
          </ac:spMkLst>
        </pc:spChg>
        <pc:spChg chg="mod">
          <ac:chgData name="Olivia Reichardt" userId="410fabfa-1bf1-4399-88fc-243a1d20e30e" providerId="ADAL" clId="{3F4F3334-FD7B-48FF-9BB5-498BF7926065}" dt="2023-07-18T08:49:30.608" v="450" actId="115"/>
          <ac:spMkLst>
            <pc:docMk/>
            <pc:sldMk cId="2050621541" sldId="2147376575"/>
            <ac:spMk id="11" creationId="{FC05FB78-E7E5-C14A-F9E5-ED0A78E073A7}"/>
          </ac:spMkLst>
        </pc:spChg>
        <pc:spChg chg="del">
          <ac:chgData name="Olivia Reichardt" userId="410fabfa-1bf1-4399-88fc-243a1d20e30e" providerId="ADAL" clId="{3F4F3334-FD7B-48FF-9BB5-498BF7926065}" dt="2023-07-18T08:09:04.257" v="150" actId="478"/>
          <ac:spMkLst>
            <pc:docMk/>
            <pc:sldMk cId="2050621541" sldId="2147376575"/>
            <ac:spMk id="14" creationId="{723468C2-7023-CB9A-9DF7-7B881E7F795D}"/>
          </ac:spMkLst>
        </pc:spChg>
        <pc:spChg chg="del">
          <ac:chgData name="Olivia Reichardt" userId="410fabfa-1bf1-4399-88fc-243a1d20e30e" providerId="ADAL" clId="{3F4F3334-FD7B-48FF-9BB5-498BF7926065}" dt="2023-07-18T08:09:04.257" v="150" actId="478"/>
          <ac:spMkLst>
            <pc:docMk/>
            <pc:sldMk cId="2050621541" sldId="2147376575"/>
            <ac:spMk id="15" creationId="{61C52EEB-0102-1D6E-C937-D96C8DB14C1E}"/>
          </ac:spMkLst>
        </pc:spChg>
        <pc:spChg chg="add mod">
          <ac:chgData name="Olivia Reichardt" userId="410fabfa-1bf1-4399-88fc-243a1d20e30e" providerId="ADAL" clId="{3F4F3334-FD7B-48FF-9BB5-498BF7926065}" dt="2023-07-18T08:32:40.725" v="287" actId="1076"/>
          <ac:spMkLst>
            <pc:docMk/>
            <pc:sldMk cId="2050621541" sldId="2147376575"/>
            <ac:spMk id="16" creationId="{3460B654-D5FD-A9F6-81A9-BCCD01518707}"/>
          </ac:spMkLst>
        </pc:spChg>
        <pc:spChg chg="add mod">
          <ac:chgData name="Olivia Reichardt" userId="410fabfa-1bf1-4399-88fc-243a1d20e30e" providerId="ADAL" clId="{3F4F3334-FD7B-48FF-9BB5-498BF7926065}" dt="2023-07-18T08:32:47.489" v="288" actId="1076"/>
          <ac:spMkLst>
            <pc:docMk/>
            <pc:sldMk cId="2050621541" sldId="2147376575"/>
            <ac:spMk id="19" creationId="{24B5B916-09EF-76E3-C891-947E16D6DAFC}"/>
          </ac:spMkLst>
        </pc:spChg>
        <pc:spChg chg="add mod">
          <ac:chgData name="Olivia Reichardt" userId="410fabfa-1bf1-4399-88fc-243a1d20e30e" providerId="ADAL" clId="{3F4F3334-FD7B-48FF-9BB5-498BF7926065}" dt="2023-07-18T08:32:26.997" v="286" actId="1076"/>
          <ac:spMkLst>
            <pc:docMk/>
            <pc:sldMk cId="2050621541" sldId="2147376575"/>
            <ac:spMk id="20" creationId="{37544DAF-99EB-DA49-CF67-9F4152954FEC}"/>
          </ac:spMkLst>
        </pc:spChg>
        <pc:spChg chg="add mod">
          <ac:chgData name="Olivia Reichardt" userId="410fabfa-1bf1-4399-88fc-243a1d20e30e" providerId="ADAL" clId="{3F4F3334-FD7B-48FF-9BB5-498BF7926065}" dt="2023-07-18T08:49:39.006" v="453" actId="115"/>
          <ac:spMkLst>
            <pc:docMk/>
            <pc:sldMk cId="2050621541" sldId="2147376575"/>
            <ac:spMk id="21" creationId="{B5D3DCD9-3D95-9DD7-F97F-21E278EDCF5E}"/>
          </ac:spMkLst>
        </pc:spChg>
        <pc:spChg chg="add mod">
          <ac:chgData name="Olivia Reichardt" userId="410fabfa-1bf1-4399-88fc-243a1d20e30e" providerId="ADAL" clId="{3F4F3334-FD7B-48FF-9BB5-498BF7926065}" dt="2023-07-18T08:30:55.484" v="280" actId="1076"/>
          <ac:spMkLst>
            <pc:docMk/>
            <pc:sldMk cId="2050621541" sldId="2147376575"/>
            <ac:spMk id="22" creationId="{613AB6AA-2E3C-B2A1-CD41-03F93951473B}"/>
          </ac:spMkLst>
        </pc:spChg>
        <pc:spChg chg="del mod">
          <ac:chgData name="Olivia Reichardt" userId="410fabfa-1bf1-4399-88fc-243a1d20e30e" providerId="ADAL" clId="{3F4F3334-FD7B-48FF-9BB5-498BF7926065}" dt="2023-07-18T08:10:41.308" v="153" actId="478"/>
          <ac:spMkLst>
            <pc:docMk/>
            <pc:sldMk cId="2050621541" sldId="2147376575"/>
            <ac:spMk id="29" creationId="{CFEDA192-F2CA-D56D-2C1A-C74F42F12AA1}"/>
          </ac:spMkLst>
        </pc:spChg>
        <pc:spChg chg="del">
          <ac:chgData name="Olivia Reichardt" userId="410fabfa-1bf1-4399-88fc-243a1d20e30e" providerId="ADAL" clId="{3F4F3334-FD7B-48FF-9BB5-498BF7926065}" dt="2023-07-18T08:10:42.381" v="154" actId="478"/>
          <ac:spMkLst>
            <pc:docMk/>
            <pc:sldMk cId="2050621541" sldId="2147376575"/>
            <ac:spMk id="31" creationId="{CBD9888D-C1F1-54AF-2BD0-5372F4E003BE}"/>
          </ac:spMkLst>
        </pc:spChg>
        <pc:spChg chg="del">
          <ac:chgData name="Olivia Reichardt" userId="410fabfa-1bf1-4399-88fc-243a1d20e30e" providerId="ADAL" clId="{3F4F3334-FD7B-48FF-9BB5-498BF7926065}" dt="2023-07-18T08:09:05.625" v="151" actId="478"/>
          <ac:spMkLst>
            <pc:docMk/>
            <pc:sldMk cId="2050621541" sldId="2147376575"/>
            <ac:spMk id="32" creationId="{7717324D-4064-B920-2EBC-90ABD981A636}"/>
          </ac:spMkLst>
        </pc:spChg>
        <pc:spChg chg="del">
          <ac:chgData name="Olivia Reichardt" userId="410fabfa-1bf1-4399-88fc-243a1d20e30e" providerId="ADAL" clId="{3F4F3334-FD7B-48FF-9BB5-498BF7926065}" dt="2023-07-18T08:09:05.625" v="151" actId="478"/>
          <ac:spMkLst>
            <pc:docMk/>
            <pc:sldMk cId="2050621541" sldId="2147376575"/>
            <ac:spMk id="34" creationId="{99F503F1-1945-44C7-0669-92D5427C47C9}"/>
          </ac:spMkLst>
        </pc:spChg>
        <pc:spChg chg="del">
          <ac:chgData name="Olivia Reichardt" userId="410fabfa-1bf1-4399-88fc-243a1d20e30e" providerId="ADAL" clId="{3F4F3334-FD7B-48FF-9BB5-498BF7926065}" dt="2023-07-18T08:09:05.625" v="151" actId="478"/>
          <ac:spMkLst>
            <pc:docMk/>
            <pc:sldMk cId="2050621541" sldId="2147376575"/>
            <ac:spMk id="36" creationId="{009D8030-6793-2D29-3103-F6E6C82A02BE}"/>
          </ac:spMkLst>
        </pc:spChg>
        <pc:spChg chg="del">
          <ac:chgData name="Olivia Reichardt" userId="410fabfa-1bf1-4399-88fc-243a1d20e30e" providerId="ADAL" clId="{3F4F3334-FD7B-48FF-9BB5-498BF7926065}" dt="2023-07-18T08:09:05.625" v="151" actId="478"/>
          <ac:spMkLst>
            <pc:docMk/>
            <pc:sldMk cId="2050621541" sldId="2147376575"/>
            <ac:spMk id="37" creationId="{25B7A7D7-02CA-C752-8C6A-8036112AB434}"/>
          </ac:spMkLst>
        </pc:spChg>
        <pc:spChg chg="del">
          <ac:chgData name="Olivia Reichardt" userId="410fabfa-1bf1-4399-88fc-243a1d20e30e" providerId="ADAL" clId="{3F4F3334-FD7B-48FF-9BB5-498BF7926065}" dt="2023-07-18T08:09:05.625" v="151" actId="478"/>
          <ac:spMkLst>
            <pc:docMk/>
            <pc:sldMk cId="2050621541" sldId="2147376575"/>
            <ac:spMk id="38" creationId="{55C5C021-FE86-9BDD-9AFC-700AAD59A578}"/>
          </ac:spMkLst>
        </pc:spChg>
        <pc:spChg chg="del">
          <ac:chgData name="Olivia Reichardt" userId="410fabfa-1bf1-4399-88fc-243a1d20e30e" providerId="ADAL" clId="{3F4F3334-FD7B-48FF-9BB5-498BF7926065}" dt="2023-07-18T08:09:05.625" v="151" actId="478"/>
          <ac:spMkLst>
            <pc:docMk/>
            <pc:sldMk cId="2050621541" sldId="2147376575"/>
            <ac:spMk id="39" creationId="{A3BD2357-F289-DFED-1DEA-9AD40682EE15}"/>
          </ac:spMkLst>
        </pc:spChg>
        <pc:spChg chg="del">
          <ac:chgData name="Olivia Reichardt" userId="410fabfa-1bf1-4399-88fc-243a1d20e30e" providerId="ADAL" clId="{3F4F3334-FD7B-48FF-9BB5-498BF7926065}" dt="2023-07-18T08:09:05.625" v="151" actId="478"/>
          <ac:spMkLst>
            <pc:docMk/>
            <pc:sldMk cId="2050621541" sldId="2147376575"/>
            <ac:spMk id="40" creationId="{0467E79A-CFAF-763A-DB54-68E170FD8ED4}"/>
          </ac:spMkLst>
        </pc:spChg>
        <pc:picChg chg="add del mod">
          <ac:chgData name="Olivia Reichardt" userId="410fabfa-1bf1-4399-88fc-243a1d20e30e" providerId="ADAL" clId="{3F4F3334-FD7B-48FF-9BB5-498BF7926065}" dt="2023-07-18T08:29:27.631" v="271" actId="478"/>
          <ac:picMkLst>
            <pc:docMk/>
            <pc:sldMk cId="2050621541" sldId="2147376575"/>
            <ac:picMk id="4" creationId="{EDD195E3-663D-CD1A-E951-970710B8BB1D}"/>
          </ac:picMkLst>
        </pc:picChg>
        <pc:picChg chg="add del mod">
          <ac:chgData name="Olivia Reichardt" userId="410fabfa-1bf1-4399-88fc-243a1d20e30e" providerId="ADAL" clId="{3F4F3334-FD7B-48FF-9BB5-498BF7926065}" dt="2023-07-18T08:11:14.721" v="167" actId="478"/>
          <ac:picMkLst>
            <pc:docMk/>
            <pc:sldMk cId="2050621541" sldId="2147376575"/>
            <ac:picMk id="7" creationId="{462997B0-EDB1-7AFF-98C0-00C32D0DD1C9}"/>
          </ac:picMkLst>
        </pc:picChg>
        <pc:picChg chg="del">
          <ac:chgData name="Olivia Reichardt" userId="410fabfa-1bf1-4399-88fc-243a1d20e30e" providerId="ADAL" clId="{3F4F3334-FD7B-48FF-9BB5-498BF7926065}" dt="2023-07-18T08:10:43.214" v="155" actId="478"/>
          <ac:picMkLst>
            <pc:docMk/>
            <pc:sldMk cId="2050621541" sldId="2147376575"/>
            <ac:picMk id="9" creationId="{1E61D5F3-9FAE-AF17-B87A-6E58D9ADC47A}"/>
          </ac:picMkLst>
        </pc:picChg>
        <pc:picChg chg="del mod">
          <ac:chgData name="Olivia Reichardt" userId="410fabfa-1bf1-4399-88fc-243a1d20e30e" providerId="ADAL" clId="{3F4F3334-FD7B-48FF-9BB5-498BF7926065}" dt="2023-07-18T08:10:44.117" v="156" actId="478"/>
          <ac:picMkLst>
            <pc:docMk/>
            <pc:sldMk cId="2050621541" sldId="2147376575"/>
            <ac:picMk id="10" creationId="{502D459B-607C-7E90-134E-E82DCBF35943}"/>
          </ac:picMkLst>
        </pc:picChg>
        <pc:picChg chg="add del mod">
          <ac:chgData name="Olivia Reichardt" userId="410fabfa-1bf1-4399-88fc-243a1d20e30e" providerId="ADAL" clId="{3F4F3334-FD7B-48FF-9BB5-498BF7926065}" dt="2023-07-18T08:11:13.587" v="165" actId="478"/>
          <ac:picMkLst>
            <pc:docMk/>
            <pc:sldMk cId="2050621541" sldId="2147376575"/>
            <ac:picMk id="12" creationId="{22CE807F-DC81-B19B-6474-A75870AB37C8}"/>
          </ac:picMkLst>
        </pc:picChg>
        <pc:picChg chg="del">
          <ac:chgData name="Olivia Reichardt" userId="410fabfa-1bf1-4399-88fc-243a1d20e30e" providerId="ADAL" clId="{3F4F3334-FD7B-48FF-9BB5-498BF7926065}" dt="2023-07-18T08:09:04.257" v="150" actId="478"/>
          <ac:picMkLst>
            <pc:docMk/>
            <pc:sldMk cId="2050621541" sldId="2147376575"/>
            <ac:picMk id="17" creationId="{694F75ED-646C-AF9F-E8C8-42603B62D556}"/>
          </ac:picMkLst>
        </pc:picChg>
        <pc:picChg chg="add mod">
          <ac:chgData name="Olivia Reichardt" userId="410fabfa-1bf1-4399-88fc-243a1d20e30e" providerId="ADAL" clId="{3F4F3334-FD7B-48FF-9BB5-498BF7926065}" dt="2023-07-18T08:32:40.725" v="287" actId="1076"/>
          <ac:picMkLst>
            <pc:docMk/>
            <pc:sldMk cId="2050621541" sldId="2147376575"/>
            <ac:picMk id="1026" creationId="{057AB5F8-588F-501A-D949-DF3D7C19E210}"/>
          </ac:picMkLst>
        </pc:picChg>
        <pc:picChg chg="add mod">
          <ac:chgData name="Olivia Reichardt" userId="410fabfa-1bf1-4399-88fc-243a1d20e30e" providerId="ADAL" clId="{3F4F3334-FD7B-48FF-9BB5-498BF7926065}" dt="2023-07-18T08:32:47.489" v="288" actId="1076"/>
          <ac:picMkLst>
            <pc:docMk/>
            <pc:sldMk cId="2050621541" sldId="2147376575"/>
            <ac:picMk id="1028" creationId="{283B5AD6-D340-1A44-34A2-8A72073DF397}"/>
          </ac:picMkLst>
        </pc:picChg>
        <pc:picChg chg="add del mod">
          <ac:chgData name="Olivia Reichardt" userId="410fabfa-1bf1-4399-88fc-243a1d20e30e" providerId="ADAL" clId="{3F4F3334-FD7B-48FF-9BB5-498BF7926065}" dt="2023-07-18T08:17:47.073" v="179" actId="478"/>
          <ac:picMkLst>
            <pc:docMk/>
            <pc:sldMk cId="2050621541" sldId="2147376575"/>
            <ac:picMk id="1030" creationId="{E9BF10D9-D38F-F0DE-168A-940AE67AF0D2}"/>
          </ac:picMkLst>
        </pc:picChg>
        <pc:picChg chg="add mod">
          <ac:chgData name="Olivia Reichardt" userId="410fabfa-1bf1-4399-88fc-243a1d20e30e" providerId="ADAL" clId="{3F4F3334-FD7B-48FF-9BB5-498BF7926065}" dt="2023-07-18T08:32:26.997" v="286" actId="1076"/>
          <ac:picMkLst>
            <pc:docMk/>
            <pc:sldMk cId="2050621541" sldId="2147376575"/>
            <ac:picMk id="1032" creationId="{B7275F73-88CA-CF20-A8A4-BD44C2E284F2}"/>
          </ac:picMkLst>
        </pc:picChg>
      </pc:sldChg>
      <pc:sldChg chg="addSp delSp modSp add mod modTransition">
        <pc:chgData name="Olivia Reichardt" userId="410fabfa-1bf1-4399-88fc-243a1d20e30e" providerId="ADAL" clId="{3F4F3334-FD7B-48FF-9BB5-498BF7926065}" dt="2023-07-31T10:43:28.684" v="789" actId="478"/>
        <pc:sldMkLst>
          <pc:docMk/>
          <pc:sldMk cId="630528066" sldId="2147376577"/>
        </pc:sldMkLst>
        <pc:spChg chg="mod">
          <ac:chgData name="Olivia Reichardt" userId="410fabfa-1bf1-4399-88fc-243a1d20e30e" providerId="ADAL" clId="{3F4F3334-FD7B-48FF-9BB5-498BF7926065}" dt="2023-07-31T10:37:47.632" v="499" actId="1076"/>
          <ac:spMkLst>
            <pc:docMk/>
            <pc:sldMk cId="630528066" sldId="2147376577"/>
            <ac:spMk id="2" creationId="{164E6046-240C-D628-DB52-76E31CA313E1}"/>
          </ac:spMkLst>
        </pc:spChg>
        <pc:spChg chg="mod">
          <ac:chgData name="Olivia Reichardt" userId="410fabfa-1bf1-4399-88fc-243a1d20e30e" providerId="ADAL" clId="{3F4F3334-FD7B-48FF-9BB5-498BF7926065}" dt="2023-07-31T10:41:38.732" v="605" actId="207"/>
          <ac:spMkLst>
            <pc:docMk/>
            <pc:sldMk cId="630528066" sldId="2147376577"/>
            <ac:spMk id="3" creationId="{B29747A2-FCE8-3971-3E8B-9CD60A230D29}"/>
          </ac:spMkLst>
        </pc:spChg>
        <pc:spChg chg="add del mod">
          <ac:chgData name="Olivia Reichardt" userId="410fabfa-1bf1-4399-88fc-243a1d20e30e" providerId="ADAL" clId="{3F4F3334-FD7B-48FF-9BB5-498BF7926065}" dt="2023-07-31T10:40:54.694" v="603" actId="478"/>
          <ac:spMkLst>
            <pc:docMk/>
            <pc:sldMk cId="630528066" sldId="2147376577"/>
            <ac:spMk id="4" creationId="{DD555681-BC7B-AFF0-0627-75A92BCC58A2}"/>
          </ac:spMkLst>
        </pc:spChg>
        <pc:spChg chg="add del mod">
          <ac:chgData name="Olivia Reichardt" userId="410fabfa-1bf1-4399-88fc-243a1d20e30e" providerId="ADAL" clId="{3F4F3334-FD7B-48FF-9BB5-498BF7926065}" dt="2023-07-31T10:43:28.684" v="789" actId="478"/>
          <ac:spMkLst>
            <pc:docMk/>
            <pc:sldMk cId="630528066" sldId="2147376577"/>
            <ac:spMk id="5" creationId="{759D3C14-0E71-9F88-CCCF-8CF55E5062B4}"/>
          </ac:spMkLst>
        </pc:spChg>
        <pc:spChg chg="mod">
          <ac:chgData name="Olivia Reichardt" userId="410fabfa-1bf1-4399-88fc-243a1d20e30e" providerId="ADAL" clId="{3F4F3334-FD7B-48FF-9BB5-498BF7926065}" dt="2023-07-31T10:37:24.483" v="480" actId="20577"/>
          <ac:spMkLst>
            <pc:docMk/>
            <pc:sldMk cId="630528066" sldId="2147376577"/>
            <ac:spMk id="8" creationId="{E5BF7BA2-EF31-0F36-9CFC-D6D200DB7041}"/>
          </ac:spMkLst>
        </pc:spChg>
        <pc:spChg chg="mod">
          <ac:chgData name="Olivia Reichardt" userId="410fabfa-1bf1-4399-88fc-243a1d20e30e" providerId="ADAL" clId="{3F4F3334-FD7B-48FF-9BB5-498BF7926065}" dt="2023-07-31T10:43:26.191" v="788" actId="20577"/>
          <ac:spMkLst>
            <pc:docMk/>
            <pc:sldMk cId="630528066" sldId="2147376577"/>
            <ac:spMk id="9" creationId="{82190083-4F14-62E1-95D1-4F01C74ECDDA}"/>
          </ac:spMkLst>
        </pc:spChg>
        <pc:spChg chg="mod">
          <ac:chgData name="Olivia Reichardt" userId="410fabfa-1bf1-4399-88fc-243a1d20e30e" providerId="ADAL" clId="{3F4F3334-FD7B-48FF-9BB5-498BF7926065}" dt="2023-07-31T10:37:47.632" v="499" actId="1076"/>
          <ac:spMkLst>
            <pc:docMk/>
            <pc:sldMk cId="630528066" sldId="2147376577"/>
            <ac:spMk id="13" creationId="{6DBCFFE0-0C82-3864-53A5-B7FE15452042}"/>
          </ac:spMkLst>
        </pc:spChg>
        <pc:spChg chg="mod">
          <ac:chgData name="Olivia Reichardt" userId="410fabfa-1bf1-4399-88fc-243a1d20e30e" providerId="ADAL" clId="{3F4F3334-FD7B-48FF-9BB5-498BF7926065}" dt="2023-07-31T10:41:27.512" v="604" actId="207"/>
          <ac:spMkLst>
            <pc:docMk/>
            <pc:sldMk cId="630528066" sldId="2147376577"/>
            <ac:spMk id="15" creationId="{436E7A2F-2045-865A-F27B-0924F72756EB}"/>
          </ac:spMkLst>
        </pc:spChg>
        <pc:spChg chg="del">
          <ac:chgData name="Olivia Reichardt" userId="410fabfa-1bf1-4399-88fc-243a1d20e30e" providerId="ADAL" clId="{3F4F3334-FD7B-48FF-9BB5-498BF7926065}" dt="2023-07-31T10:37:42.523" v="498" actId="478"/>
          <ac:spMkLst>
            <pc:docMk/>
            <pc:sldMk cId="630528066" sldId="2147376577"/>
            <ac:spMk id="16" creationId="{6C354CB8-B6EF-3E66-FBBC-E23237C12340}"/>
          </ac:spMkLst>
        </pc:spChg>
        <pc:spChg chg="del">
          <ac:chgData name="Olivia Reichardt" userId="410fabfa-1bf1-4399-88fc-243a1d20e30e" providerId="ADAL" clId="{3F4F3334-FD7B-48FF-9BB5-498BF7926065}" dt="2023-07-31T10:37:42.523" v="498" actId="478"/>
          <ac:spMkLst>
            <pc:docMk/>
            <pc:sldMk cId="630528066" sldId="2147376577"/>
            <ac:spMk id="17" creationId="{CC1C3754-9CCA-EA7C-6B26-2EF2D139B13A}"/>
          </ac:spMkLst>
        </pc:spChg>
        <pc:spChg chg="mod">
          <ac:chgData name="Olivia Reichardt" userId="410fabfa-1bf1-4399-88fc-243a1d20e30e" providerId="ADAL" clId="{3F4F3334-FD7B-48FF-9BB5-498BF7926065}" dt="2023-07-31T10:37:21.900" v="475" actId="1076"/>
          <ac:spMkLst>
            <pc:docMk/>
            <pc:sldMk cId="630528066" sldId="2147376577"/>
            <ac:spMk id="29" creationId="{8AE0D7AB-0E5A-48A4-3FDA-247BB7532AA1}"/>
          </ac:spMkLst>
        </pc:spChg>
      </pc:sldChg>
      <pc:sldChg chg="modTransition">
        <pc:chgData name="Olivia Reichardt" userId="410fabfa-1bf1-4399-88fc-243a1d20e30e" providerId="ADAL" clId="{3F4F3334-FD7B-48FF-9BB5-498BF7926065}" dt="2023-07-31T10:41:48.341" v="606"/>
        <pc:sldMkLst>
          <pc:docMk/>
          <pc:sldMk cId="3687469292" sldId="2147376585"/>
        </pc:sldMkLst>
      </pc:sldChg>
      <pc:sldChg chg="addSp delSp modSp mod modTransition">
        <pc:chgData name="Olivia Reichardt" userId="410fabfa-1bf1-4399-88fc-243a1d20e30e" providerId="ADAL" clId="{3F4F3334-FD7B-48FF-9BB5-498BF7926065}" dt="2023-07-31T10:41:48.341" v="606"/>
        <pc:sldMkLst>
          <pc:docMk/>
          <pc:sldMk cId="2108099459" sldId="2147376586"/>
        </pc:sldMkLst>
        <pc:spChg chg="mod">
          <ac:chgData name="Olivia Reichardt" userId="410fabfa-1bf1-4399-88fc-243a1d20e30e" providerId="ADAL" clId="{3F4F3334-FD7B-48FF-9BB5-498BF7926065}" dt="2023-07-18T08:49:48.607" v="455" actId="115"/>
          <ac:spMkLst>
            <pc:docMk/>
            <pc:sldMk cId="2108099459" sldId="2147376586"/>
            <ac:spMk id="3" creationId="{6BA0097C-DFD8-A5E2-2D19-DD73F22D4C2E}"/>
          </ac:spMkLst>
        </pc:spChg>
        <pc:spChg chg="del">
          <ac:chgData name="Olivia Reichardt" userId="410fabfa-1bf1-4399-88fc-243a1d20e30e" providerId="ADAL" clId="{3F4F3334-FD7B-48FF-9BB5-498BF7926065}" dt="2023-07-18T08:36:56.837" v="352" actId="478"/>
          <ac:spMkLst>
            <pc:docMk/>
            <pc:sldMk cId="2108099459" sldId="2147376586"/>
            <ac:spMk id="7" creationId="{0A692D84-4802-3BC4-01B5-F63E48037C58}"/>
          </ac:spMkLst>
        </pc:spChg>
        <pc:spChg chg="mod">
          <ac:chgData name="Olivia Reichardt" userId="410fabfa-1bf1-4399-88fc-243a1d20e30e" providerId="ADAL" clId="{3F4F3334-FD7B-48FF-9BB5-498BF7926065}" dt="2023-07-18T08:33:26.902" v="295" actId="20577"/>
          <ac:spMkLst>
            <pc:docMk/>
            <pc:sldMk cId="2108099459" sldId="2147376586"/>
            <ac:spMk id="8" creationId="{E5BF7BA2-EF31-0F36-9CFC-D6D200DB7041}"/>
          </ac:spMkLst>
        </pc:spChg>
        <pc:spChg chg="del">
          <ac:chgData name="Olivia Reichardt" userId="410fabfa-1bf1-4399-88fc-243a1d20e30e" providerId="ADAL" clId="{3F4F3334-FD7B-48FF-9BB5-498BF7926065}" dt="2023-07-18T08:36:56.837" v="352" actId="478"/>
          <ac:spMkLst>
            <pc:docMk/>
            <pc:sldMk cId="2108099459" sldId="2147376586"/>
            <ac:spMk id="12" creationId="{5A9E8852-6D52-B87D-FB36-011A76D45DE9}"/>
          </ac:spMkLst>
        </pc:spChg>
        <pc:spChg chg="add mod">
          <ac:chgData name="Olivia Reichardt" userId="410fabfa-1bf1-4399-88fc-243a1d20e30e" providerId="ADAL" clId="{3F4F3334-FD7B-48FF-9BB5-498BF7926065}" dt="2023-07-18T08:38:33.913" v="374" actId="14100"/>
          <ac:spMkLst>
            <pc:docMk/>
            <pc:sldMk cId="2108099459" sldId="2147376586"/>
            <ac:spMk id="13" creationId="{3CA74369-5A6F-9144-94B4-F49822178DFD}"/>
          </ac:spMkLst>
        </pc:spChg>
        <pc:spChg chg="mod">
          <ac:chgData name="Olivia Reichardt" userId="410fabfa-1bf1-4399-88fc-243a1d20e30e" providerId="ADAL" clId="{3F4F3334-FD7B-48FF-9BB5-498BF7926065}" dt="2023-07-18T08:49:55.262" v="459" actId="115"/>
          <ac:spMkLst>
            <pc:docMk/>
            <pc:sldMk cId="2108099459" sldId="2147376586"/>
            <ac:spMk id="14" creationId="{723468C2-7023-CB9A-9DF7-7B881E7F795D}"/>
          </ac:spMkLst>
        </pc:spChg>
        <pc:spChg chg="del">
          <ac:chgData name="Olivia Reichardt" userId="410fabfa-1bf1-4399-88fc-243a1d20e30e" providerId="ADAL" clId="{3F4F3334-FD7B-48FF-9BB5-498BF7926065}" dt="2023-07-18T08:36:56.837" v="352" actId="478"/>
          <ac:spMkLst>
            <pc:docMk/>
            <pc:sldMk cId="2108099459" sldId="2147376586"/>
            <ac:spMk id="16" creationId="{6281DA73-4EA4-0833-373F-A0806A46B731}"/>
          </ac:spMkLst>
        </pc:spChg>
        <pc:spChg chg="add mod">
          <ac:chgData name="Olivia Reichardt" userId="410fabfa-1bf1-4399-88fc-243a1d20e30e" providerId="ADAL" clId="{3F4F3334-FD7B-48FF-9BB5-498BF7926065}" dt="2023-07-18T08:38:58.178" v="389" actId="1037"/>
          <ac:spMkLst>
            <pc:docMk/>
            <pc:sldMk cId="2108099459" sldId="2147376586"/>
            <ac:spMk id="17" creationId="{5BFA6B53-C24C-AEE9-D889-6ADB8788700F}"/>
          </ac:spMkLst>
        </pc:spChg>
        <pc:spChg chg="del">
          <ac:chgData name="Olivia Reichardt" userId="410fabfa-1bf1-4399-88fc-243a1d20e30e" providerId="ADAL" clId="{3F4F3334-FD7B-48FF-9BB5-498BF7926065}" dt="2023-07-18T08:45:34.038" v="400" actId="478"/>
          <ac:spMkLst>
            <pc:docMk/>
            <pc:sldMk cId="2108099459" sldId="2147376586"/>
            <ac:spMk id="21" creationId="{ED01BAD0-D834-92CE-2744-798D0CB3D9DB}"/>
          </ac:spMkLst>
        </pc:spChg>
        <pc:spChg chg="del">
          <ac:chgData name="Olivia Reichardt" userId="410fabfa-1bf1-4399-88fc-243a1d20e30e" providerId="ADAL" clId="{3F4F3334-FD7B-48FF-9BB5-498BF7926065}" dt="2023-07-18T08:45:34.038" v="400" actId="478"/>
          <ac:spMkLst>
            <pc:docMk/>
            <pc:sldMk cId="2108099459" sldId="2147376586"/>
            <ac:spMk id="22" creationId="{FCF7393A-1088-07E5-81BB-4D6C9308F175}"/>
          </ac:spMkLst>
        </pc:spChg>
        <pc:spChg chg="del">
          <ac:chgData name="Olivia Reichardt" userId="410fabfa-1bf1-4399-88fc-243a1d20e30e" providerId="ADAL" clId="{3F4F3334-FD7B-48FF-9BB5-498BF7926065}" dt="2023-07-18T08:45:34.038" v="400" actId="478"/>
          <ac:spMkLst>
            <pc:docMk/>
            <pc:sldMk cId="2108099459" sldId="2147376586"/>
            <ac:spMk id="23" creationId="{5111E374-02FF-49D4-A2B1-2AA3AFDB8F90}"/>
          </ac:spMkLst>
        </pc:spChg>
        <pc:spChg chg="del">
          <ac:chgData name="Olivia Reichardt" userId="410fabfa-1bf1-4399-88fc-243a1d20e30e" providerId="ADAL" clId="{3F4F3334-FD7B-48FF-9BB5-498BF7926065}" dt="2023-07-18T08:45:34.038" v="400" actId="478"/>
          <ac:spMkLst>
            <pc:docMk/>
            <pc:sldMk cId="2108099459" sldId="2147376586"/>
            <ac:spMk id="24" creationId="{143D82DB-3844-9277-CC8B-0B8D1614CD72}"/>
          </ac:spMkLst>
        </pc:spChg>
        <pc:spChg chg="add mod">
          <ac:chgData name="Olivia Reichardt" userId="410fabfa-1bf1-4399-88fc-243a1d20e30e" providerId="ADAL" clId="{3F4F3334-FD7B-48FF-9BB5-498BF7926065}" dt="2023-07-18T08:48:08.327" v="442" actId="1076"/>
          <ac:spMkLst>
            <pc:docMk/>
            <pc:sldMk cId="2108099459" sldId="2147376586"/>
            <ac:spMk id="28" creationId="{80468342-F71C-B5D7-04B9-8BF553C5A95C}"/>
          </ac:spMkLst>
        </pc:spChg>
        <pc:spChg chg="add mod">
          <ac:chgData name="Olivia Reichardt" userId="410fabfa-1bf1-4399-88fc-243a1d20e30e" providerId="ADAL" clId="{3F4F3334-FD7B-48FF-9BB5-498BF7926065}" dt="2023-07-18T08:47:21.591" v="434" actId="1037"/>
          <ac:spMkLst>
            <pc:docMk/>
            <pc:sldMk cId="2108099459" sldId="2147376586"/>
            <ac:spMk id="29" creationId="{88D5EAFF-1592-A638-B17A-9E3B12F65BD6}"/>
          </ac:spMkLst>
        </pc:spChg>
        <pc:picChg chg="del">
          <ac:chgData name="Olivia Reichardt" userId="410fabfa-1bf1-4399-88fc-243a1d20e30e" providerId="ADAL" clId="{3F4F3334-FD7B-48FF-9BB5-498BF7926065}" dt="2023-07-18T08:36:56.837" v="352" actId="478"/>
          <ac:picMkLst>
            <pc:docMk/>
            <pc:sldMk cId="2108099459" sldId="2147376586"/>
            <ac:picMk id="4" creationId="{04E5C8AC-B128-6F67-B3EF-94E9709DA745}"/>
          </ac:picMkLst>
        </pc:picChg>
        <pc:picChg chg="add mod modCrop">
          <ac:chgData name="Olivia Reichardt" userId="410fabfa-1bf1-4399-88fc-243a1d20e30e" providerId="ADAL" clId="{3F4F3334-FD7B-48FF-9BB5-498BF7926065}" dt="2023-07-18T08:37:33.947" v="359" actId="1076"/>
          <ac:picMkLst>
            <pc:docMk/>
            <pc:sldMk cId="2108099459" sldId="2147376586"/>
            <ac:picMk id="9" creationId="{1676BDD3-D06E-78CD-D4BA-DBF9F6363626}"/>
          </ac:picMkLst>
        </pc:picChg>
        <pc:picChg chg="add mod">
          <ac:chgData name="Olivia Reichardt" userId="410fabfa-1bf1-4399-88fc-243a1d20e30e" providerId="ADAL" clId="{3F4F3334-FD7B-48FF-9BB5-498BF7926065}" dt="2023-07-18T08:37:50.802" v="363" actId="14861"/>
          <ac:picMkLst>
            <pc:docMk/>
            <pc:sldMk cId="2108099459" sldId="2147376586"/>
            <ac:picMk id="11" creationId="{6F75883B-B416-12A2-4A28-CB4B8F31131B}"/>
          </ac:picMkLst>
        </pc:picChg>
        <pc:picChg chg="del">
          <ac:chgData name="Olivia Reichardt" userId="410fabfa-1bf1-4399-88fc-243a1d20e30e" providerId="ADAL" clId="{3F4F3334-FD7B-48FF-9BB5-498BF7926065}" dt="2023-07-18T08:45:33.103" v="399" actId="478"/>
          <ac:picMkLst>
            <pc:docMk/>
            <pc:sldMk cId="2108099459" sldId="2147376586"/>
            <ac:picMk id="20" creationId="{3089B382-2577-22F6-46ED-B0987358E29E}"/>
          </ac:picMkLst>
        </pc:picChg>
        <pc:picChg chg="add mod">
          <ac:chgData name="Olivia Reichardt" userId="410fabfa-1bf1-4399-88fc-243a1d20e30e" providerId="ADAL" clId="{3F4F3334-FD7B-48FF-9BB5-498BF7926065}" dt="2023-07-18T08:46:56.290" v="421" actId="1076"/>
          <ac:picMkLst>
            <pc:docMk/>
            <pc:sldMk cId="2108099459" sldId="2147376586"/>
            <ac:picMk id="25" creationId="{6F732B63-3858-AD9D-2F45-75A43553AD38}"/>
          </ac:picMkLst>
        </pc:picChg>
        <pc:picChg chg="add mod">
          <ac:chgData name="Olivia Reichardt" userId="410fabfa-1bf1-4399-88fc-243a1d20e30e" providerId="ADAL" clId="{3F4F3334-FD7B-48FF-9BB5-498BF7926065}" dt="2023-07-18T08:46:43.512" v="416" actId="1076"/>
          <ac:picMkLst>
            <pc:docMk/>
            <pc:sldMk cId="2108099459" sldId="2147376586"/>
            <ac:picMk id="27" creationId="{211BC054-7BDF-19E4-FB45-2A00144B06DA}"/>
          </ac:picMkLst>
        </pc:picChg>
      </pc:sldChg>
      <pc:sldChg chg="addSp modSp del mod">
        <pc:chgData name="Olivia Reichardt" userId="410fabfa-1bf1-4399-88fc-243a1d20e30e" providerId="ADAL" clId="{3F4F3334-FD7B-48FF-9BB5-498BF7926065}" dt="2023-07-18T09:00:34.115" v="472" actId="47"/>
        <pc:sldMkLst>
          <pc:docMk/>
          <pc:sldMk cId="3602730275" sldId="2147376587"/>
        </pc:sldMkLst>
        <pc:spChg chg="add mod">
          <ac:chgData name="Olivia Reichardt" userId="410fabfa-1bf1-4399-88fc-243a1d20e30e" providerId="ADAL" clId="{3F4F3334-FD7B-48FF-9BB5-498BF7926065}" dt="2023-07-18T08:50:42.956" v="469" actId="1036"/>
          <ac:spMkLst>
            <pc:docMk/>
            <pc:sldMk cId="3602730275" sldId="2147376587"/>
            <ac:spMk id="2" creationId="{F36734BC-81F6-CD4D-62A4-112227F22E31}"/>
          </ac:spMkLst>
        </pc:spChg>
        <pc:spChg chg="mod">
          <ac:chgData name="Olivia Reichardt" userId="410fabfa-1bf1-4399-88fc-243a1d20e30e" providerId="ADAL" clId="{3F4F3334-FD7B-48FF-9BB5-498BF7926065}" dt="2023-07-18T08:50:30.423" v="461" actId="115"/>
          <ac:spMkLst>
            <pc:docMk/>
            <pc:sldMk cId="3602730275" sldId="2147376587"/>
            <ac:spMk id="3" creationId="{6BA0097C-DFD8-A5E2-2D19-DD73F22D4C2E}"/>
          </ac:spMkLst>
        </pc:spChg>
        <pc:spChg chg="mod">
          <ac:chgData name="Olivia Reichardt" userId="410fabfa-1bf1-4399-88fc-243a1d20e30e" providerId="ADAL" clId="{3F4F3334-FD7B-48FF-9BB5-498BF7926065}" dt="2023-07-18T08:50:50.885" v="470" actId="115"/>
          <ac:spMkLst>
            <pc:docMk/>
            <pc:sldMk cId="3602730275" sldId="2147376587"/>
            <ac:spMk id="11" creationId="{FC05FB78-E7E5-C14A-F9E5-ED0A78E073A7}"/>
          </ac:spMkLst>
        </pc:spChg>
        <pc:spChg chg="mod">
          <ac:chgData name="Olivia Reichardt" userId="410fabfa-1bf1-4399-88fc-243a1d20e30e" providerId="ADAL" clId="{3F4F3334-FD7B-48FF-9BB5-498BF7926065}" dt="2023-07-18T08:50:54.925" v="471" actId="115"/>
          <ac:spMkLst>
            <pc:docMk/>
            <pc:sldMk cId="3602730275" sldId="2147376587"/>
            <ac:spMk id="14" creationId="{723468C2-7023-CB9A-9DF7-7B881E7F795D}"/>
          </ac:spMkLst>
        </pc:spChg>
        <pc:picChg chg="mod">
          <ac:chgData name="Olivia Reichardt" userId="410fabfa-1bf1-4399-88fc-243a1d20e30e" providerId="ADAL" clId="{3F4F3334-FD7B-48FF-9BB5-498BF7926065}" dt="2023-07-18T08:50:33.684" v="462" actId="14100"/>
          <ac:picMkLst>
            <pc:docMk/>
            <pc:sldMk cId="3602730275" sldId="2147376587"/>
            <ac:picMk id="22" creationId="{0EC4F017-5589-A62F-9196-5C3921265A75}"/>
          </ac:picMkLst>
        </pc:picChg>
      </pc:sldChg>
    </pc:docChg>
  </pc:docChgLst>
  <pc:docChgLst>
    <pc:chgData name="Olivia Reichardt" userId="410fabfa-1bf1-4399-88fc-243a1d20e30e" providerId="ADAL" clId="{D5786384-253D-47E6-9BAD-EAE64ED46526}"/>
    <pc:docChg chg="undo custSel addSld delSld modSld sldOrd">
      <pc:chgData name="Olivia Reichardt" userId="410fabfa-1bf1-4399-88fc-243a1d20e30e" providerId="ADAL" clId="{D5786384-253D-47E6-9BAD-EAE64ED46526}" dt="2023-07-18T08:00:24.115" v="721" actId="1076"/>
      <pc:docMkLst>
        <pc:docMk/>
      </pc:docMkLst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1611683000" sldId="257"/>
        </pc:sldMkLst>
      </pc:sldChg>
      <pc:sldChg chg="modSp mod">
        <pc:chgData name="Olivia Reichardt" userId="410fabfa-1bf1-4399-88fc-243a1d20e30e" providerId="ADAL" clId="{D5786384-253D-47E6-9BAD-EAE64ED46526}" dt="2023-07-18T07:06:40.442" v="12" actId="20577"/>
        <pc:sldMkLst>
          <pc:docMk/>
          <pc:sldMk cId="2615209067" sldId="2147376573"/>
        </pc:sldMkLst>
        <pc:spChg chg="mod">
          <ac:chgData name="Olivia Reichardt" userId="410fabfa-1bf1-4399-88fc-243a1d20e30e" providerId="ADAL" clId="{D5786384-253D-47E6-9BAD-EAE64ED46526}" dt="2023-07-18T07:06:25.963" v="10" actId="20577"/>
          <ac:spMkLst>
            <pc:docMk/>
            <pc:sldMk cId="2615209067" sldId="2147376573"/>
            <ac:spMk id="2" creationId="{F7043780-6377-EDCD-0129-150C143D692E}"/>
          </ac:spMkLst>
        </pc:spChg>
        <pc:spChg chg="mod">
          <ac:chgData name="Olivia Reichardt" userId="410fabfa-1bf1-4399-88fc-243a1d20e30e" providerId="ADAL" clId="{D5786384-253D-47E6-9BAD-EAE64ED46526}" dt="2023-07-18T07:06:40.442" v="12" actId="20577"/>
          <ac:spMkLst>
            <pc:docMk/>
            <pc:sldMk cId="2615209067" sldId="2147376573"/>
            <ac:spMk id="3" creationId="{A2B8ED0C-6D9A-BB2B-009C-E7B92F61DDD2}"/>
          </ac:spMkLst>
        </pc:spChg>
      </pc:sldChg>
      <pc:sldChg chg="addSp delSp modSp mod">
        <pc:chgData name="Olivia Reichardt" userId="410fabfa-1bf1-4399-88fc-243a1d20e30e" providerId="ADAL" clId="{D5786384-253D-47E6-9BAD-EAE64ED46526}" dt="2023-07-18T08:00:24.115" v="721" actId="1076"/>
        <pc:sldMkLst>
          <pc:docMk/>
          <pc:sldMk cId="2050621541" sldId="2147376575"/>
        </pc:sldMkLst>
        <pc:spChg chg="del">
          <ac:chgData name="Olivia Reichardt" userId="410fabfa-1bf1-4399-88fc-243a1d20e30e" providerId="ADAL" clId="{D5786384-253D-47E6-9BAD-EAE64ED46526}" dt="2023-07-18T07:08:46.184" v="20" actId="478"/>
          <ac:spMkLst>
            <pc:docMk/>
            <pc:sldMk cId="2050621541" sldId="2147376575"/>
            <ac:spMk id="2" creationId="{2721FDE6-C2D3-2A3A-826F-DAA66254D1A9}"/>
          </ac:spMkLst>
        </pc:spChg>
        <pc:spChg chg="add mod">
          <ac:chgData name="Olivia Reichardt" userId="410fabfa-1bf1-4399-88fc-243a1d20e30e" providerId="ADAL" clId="{D5786384-253D-47E6-9BAD-EAE64ED46526}" dt="2023-07-18T07:18:37.739" v="137" actId="1076"/>
          <ac:spMkLst>
            <pc:docMk/>
            <pc:sldMk cId="2050621541" sldId="2147376575"/>
            <ac:spMk id="3" creationId="{6BA0097C-DFD8-A5E2-2D19-DD73F22D4C2E}"/>
          </ac:spMkLst>
        </pc:spChg>
        <pc:spChg chg="add mod">
          <ac:chgData name="Olivia Reichardt" userId="410fabfa-1bf1-4399-88fc-243a1d20e30e" providerId="ADAL" clId="{D5786384-253D-47E6-9BAD-EAE64ED46526}" dt="2023-07-18T07:10:50.317" v="25" actId="207"/>
          <ac:spMkLst>
            <pc:docMk/>
            <pc:sldMk cId="2050621541" sldId="2147376575"/>
            <ac:spMk id="5" creationId="{E4A78829-275C-8FBF-7FD6-3E670A1FFB93}"/>
          </ac:spMkLst>
        </pc:spChg>
        <pc:spChg chg="mod">
          <ac:chgData name="Olivia Reichardt" userId="410fabfa-1bf1-4399-88fc-243a1d20e30e" providerId="ADAL" clId="{D5786384-253D-47E6-9BAD-EAE64ED46526}" dt="2023-07-18T07:07:20.650" v="19" actId="20577"/>
          <ac:spMkLst>
            <pc:docMk/>
            <pc:sldMk cId="2050621541" sldId="2147376575"/>
            <ac:spMk id="8" creationId="{E5BF7BA2-EF31-0F36-9CFC-D6D200DB7041}"/>
          </ac:spMkLst>
        </pc:spChg>
        <pc:spChg chg="add mod">
          <ac:chgData name="Olivia Reichardt" userId="410fabfa-1bf1-4399-88fc-243a1d20e30e" providerId="ADAL" clId="{D5786384-253D-47E6-9BAD-EAE64ED46526}" dt="2023-07-18T07:15:19.920" v="96" actId="1076"/>
          <ac:spMkLst>
            <pc:docMk/>
            <pc:sldMk cId="2050621541" sldId="2147376575"/>
            <ac:spMk id="11" creationId="{FC05FB78-E7E5-C14A-F9E5-ED0A78E073A7}"/>
          </ac:spMkLst>
        </pc:spChg>
        <pc:spChg chg="del mod">
          <ac:chgData name="Olivia Reichardt" userId="410fabfa-1bf1-4399-88fc-243a1d20e30e" providerId="ADAL" clId="{D5786384-253D-47E6-9BAD-EAE64ED46526}" dt="2023-07-18T07:11:46.406" v="38" actId="478"/>
          <ac:spMkLst>
            <pc:docMk/>
            <pc:sldMk cId="2050621541" sldId="2147376575"/>
            <ac:spMk id="12" creationId="{79BD1359-EF87-88BB-8291-BC91B783C6AE}"/>
          </ac:spMkLst>
        </pc:spChg>
        <pc:spChg chg="add mod">
          <ac:chgData name="Olivia Reichardt" userId="410fabfa-1bf1-4399-88fc-243a1d20e30e" providerId="ADAL" clId="{D5786384-253D-47E6-9BAD-EAE64ED46526}" dt="2023-07-18T07:15:19.920" v="96" actId="1076"/>
          <ac:spMkLst>
            <pc:docMk/>
            <pc:sldMk cId="2050621541" sldId="2147376575"/>
            <ac:spMk id="13" creationId="{ADBFA44E-F0F2-2495-CF80-051ACCCF0565}"/>
          </ac:spMkLst>
        </pc:spChg>
        <pc:spChg chg="add mod">
          <ac:chgData name="Olivia Reichardt" userId="410fabfa-1bf1-4399-88fc-243a1d20e30e" providerId="ADAL" clId="{D5786384-253D-47E6-9BAD-EAE64ED46526}" dt="2023-07-18T08:00:20.081" v="720" actId="20577"/>
          <ac:spMkLst>
            <pc:docMk/>
            <pc:sldMk cId="2050621541" sldId="2147376575"/>
            <ac:spMk id="14" creationId="{723468C2-7023-CB9A-9DF7-7B881E7F795D}"/>
          </ac:spMkLst>
        </pc:spChg>
        <pc:spChg chg="add mod">
          <ac:chgData name="Olivia Reichardt" userId="410fabfa-1bf1-4399-88fc-243a1d20e30e" providerId="ADAL" clId="{D5786384-253D-47E6-9BAD-EAE64ED46526}" dt="2023-07-18T07:15:12.744" v="95" actId="1076"/>
          <ac:spMkLst>
            <pc:docMk/>
            <pc:sldMk cId="2050621541" sldId="2147376575"/>
            <ac:spMk id="15" creationId="{61C52EEB-0102-1D6E-C937-D96C8DB14C1E}"/>
          </ac:spMkLst>
        </pc:spChg>
        <pc:spChg chg="mod">
          <ac:chgData name="Olivia Reichardt" userId="410fabfa-1bf1-4399-88fc-243a1d20e30e" providerId="ADAL" clId="{D5786384-253D-47E6-9BAD-EAE64ED46526}" dt="2023-07-18T07:39:11.946" v="401" actId="207"/>
          <ac:spMkLst>
            <pc:docMk/>
            <pc:sldMk cId="2050621541" sldId="2147376575"/>
            <ac:spMk id="18" creationId="{3980B1DA-A621-107A-FEBA-13BB2DCBA6C1}"/>
          </ac:spMkLst>
        </pc:spChg>
        <pc:spChg chg="add del mod">
          <ac:chgData name="Olivia Reichardt" userId="410fabfa-1bf1-4399-88fc-243a1d20e30e" providerId="ADAL" clId="{D5786384-253D-47E6-9BAD-EAE64ED46526}" dt="2023-07-18T07:19:48.441" v="174" actId="478"/>
          <ac:spMkLst>
            <pc:docMk/>
            <pc:sldMk cId="2050621541" sldId="2147376575"/>
            <ac:spMk id="19" creationId="{29350C46-F61D-9031-B13E-973F14204F8E}"/>
          </ac:spMkLst>
        </pc:spChg>
        <pc:spChg chg="del">
          <ac:chgData name="Olivia Reichardt" userId="410fabfa-1bf1-4399-88fc-243a1d20e30e" providerId="ADAL" clId="{D5786384-253D-47E6-9BAD-EAE64ED46526}" dt="2023-07-18T07:08:49.055" v="21" actId="478"/>
          <ac:spMkLst>
            <pc:docMk/>
            <pc:sldMk cId="2050621541" sldId="2147376575"/>
            <ac:spMk id="20" creationId="{693AD98D-07E3-3E9F-A153-A036E00C012D}"/>
          </ac:spMkLst>
        </pc:spChg>
        <pc:spChg chg="del">
          <ac:chgData name="Olivia Reichardt" userId="410fabfa-1bf1-4399-88fc-243a1d20e30e" providerId="ADAL" clId="{D5786384-253D-47E6-9BAD-EAE64ED46526}" dt="2023-07-18T07:08:46.184" v="20" actId="478"/>
          <ac:spMkLst>
            <pc:docMk/>
            <pc:sldMk cId="2050621541" sldId="2147376575"/>
            <ac:spMk id="21" creationId="{3515CAA7-75EE-479D-9171-43084C2D5533}"/>
          </ac:spMkLst>
        </pc:spChg>
        <pc:spChg chg="del">
          <ac:chgData name="Olivia Reichardt" userId="410fabfa-1bf1-4399-88fc-243a1d20e30e" providerId="ADAL" clId="{D5786384-253D-47E6-9BAD-EAE64ED46526}" dt="2023-07-18T07:08:49.055" v="21" actId="478"/>
          <ac:spMkLst>
            <pc:docMk/>
            <pc:sldMk cId="2050621541" sldId="2147376575"/>
            <ac:spMk id="22" creationId="{45AA01DB-1D71-4FBE-0C74-28B482459A18}"/>
          </ac:spMkLst>
        </pc:spChg>
        <pc:spChg chg="add del mod">
          <ac:chgData name="Olivia Reichardt" userId="410fabfa-1bf1-4399-88fc-243a1d20e30e" providerId="ADAL" clId="{D5786384-253D-47E6-9BAD-EAE64ED46526}" dt="2023-07-18T07:19:48.441" v="174" actId="478"/>
          <ac:spMkLst>
            <pc:docMk/>
            <pc:sldMk cId="2050621541" sldId="2147376575"/>
            <ac:spMk id="23" creationId="{981C3F1B-A9A2-230D-1693-B8CBC6D84BC7}"/>
          </ac:spMkLst>
        </pc:spChg>
        <pc:spChg chg="del">
          <ac:chgData name="Olivia Reichardt" userId="410fabfa-1bf1-4399-88fc-243a1d20e30e" providerId="ADAL" clId="{D5786384-253D-47E6-9BAD-EAE64ED46526}" dt="2023-07-18T07:08:46.184" v="20" actId="478"/>
          <ac:spMkLst>
            <pc:docMk/>
            <pc:sldMk cId="2050621541" sldId="2147376575"/>
            <ac:spMk id="25" creationId="{59B1C3DE-C08D-AA1C-CD88-31DD04DE8476}"/>
          </ac:spMkLst>
        </pc:spChg>
        <pc:spChg chg="del">
          <ac:chgData name="Olivia Reichardt" userId="410fabfa-1bf1-4399-88fc-243a1d20e30e" providerId="ADAL" clId="{D5786384-253D-47E6-9BAD-EAE64ED46526}" dt="2023-07-18T07:08:46.184" v="20" actId="478"/>
          <ac:spMkLst>
            <pc:docMk/>
            <pc:sldMk cId="2050621541" sldId="2147376575"/>
            <ac:spMk id="26" creationId="{4F2B41AE-7499-E1A9-D8B1-9E43EF64712C}"/>
          </ac:spMkLst>
        </pc:spChg>
        <pc:spChg chg="add del mod">
          <ac:chgData name="Olivia Reichardt" userId="410fabfa-1bf1-4399-88fc-243a1d20e30e" providerId="ADAL" clId="{D5786384-253D-47E6-9BAD-EAE64ED46526}" dt="2023-07-18T07:19:48.441" v="174" actId="478"/>
          <ac:spMkLst>
            <pc:docMk/>
            <pc:sldMk cId="2050621541" sldId="2147376575"/>
            <ac:spMk id="27" creationId="{6A8A7D2A-7ED9-B511-BFEC-294F1A29FAF4}"/>
          </ac:spMkLst>
        </pc:spChg>
        <pc:spChg chg="add del mod">
          <ac:chgData name="Olivia Reichardt" userId="410fabfa-1bf1-4399-88fc-243a1d20e30e" providerId="ADAL" clId="{D5786384-253D-47E6-9BAD-EAE64ED46526}" dt="2023-07-18T07:19:48.441" v="174" actId="478"/>
          <ac:spMkLst>
            <pc:docMk/>
            <pc:sldMk cId="2050621541" sldId="2147376575"/>
            <ac:spMk id="28" creationId="{FAD86E2A-F9A9-51AD-9C21-EDA62F4530AE}"/>
          </ac:spMkLst>
        </pc:spChg>
        <pc:spChg chg="add mod">
          <ac:chgData name="Olivia Reichardt" userId="410fabfa-1bf1-4399-88fc-243a1d20e30e" providerId="ADAL" clId="{D5786384-253D-47E6-9BAD-EAE64ED46526}" dt="2023-07-18T07:21:18.343" v="224" actId="1035"/>
          <ac:spMkLst>
            <pc:docMk/>
            <pc:sldMk cId="2050621541" sldId="2147376575"/>
            <ac:spMk id="29" creationId="{CFEDA192-F2CA-D56D-2C1A-C74F42F12AA1}"/>
          </ac:spMkLst>
        </pc:spChg>
        <pc:spChg chg="add mod">
          <ac:chgData name="Olivia Reichardt" userId="410fabfa-1bf1-4399-88fc-243a1d20e30e" providerId="ADAL" clId="{D5786384-253D-47E6-9BAD-EAE64ED46526}" dt="2023-07-18T07:27:31.010" v="241" actId="1037"/>
          <ac:spMkLst>
            <pc:docMk/>
            <pc:sldMk cId="2050621541" sldId="2147376575"/>
            <ac:spMk id="31" creationId="{CBD9888D-C1F1-54AF-2BD0-5372F4E003BE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2" creationId="{7717324D-4064-B920-2EBC-90ABD981A636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4" creationId="{99F503F1-1945-44C7-0669-92D5427C47C9}"/>
          </ac:spMkLst>
        </pc:spChg>
        <pc:spChg chg="add del mod">
          <ac:chgData name="Olivia Reichardt" userId="410fabfa-1bf1-4399-88fc-243a1d20e30e" providerId="ADAL" clId="{D5786384-253D-47E6-9BAD-EAE64ED46526}" dt="2023-07-18T07:28:01.072" v="246" actId="478"/>
          <ac:spMkLst>
            <pc:docMk/>
            <pc:sldMk cId="2050621541" sldId="2147376575"/>
            <ac:spMk id="35" creationId="{A7DFC77E-ADFF-9569-6773-6AC9CC217CF6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6" creationId="{009D8030-6793-2D29-3103-F6E6C82A02BE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7" creationId="{25B7A7D7-02CA-C752-8C6A-8036112AB434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8" creationId="{55C5C021-FE86-9BDD-9AFC-700AAD59A578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39" creationId="{A3BD2357-F289-DFED-1DEA-9AD40682EE15}"/>
          </ac:spMkLst>
        </pc:spChg>
        <pc:spChg chg="add mod">
          <ac:chgData name="Olivia Reichardt" userId="410fabfa-1bf1-4399-88fc-243a1d20e30e" providerId="ADAL" clId="{D5786384-253D-47E6-9BAD-EAE64ED46526}" dt="2023-07-18T08:00:24.115" v="721" actId="1076"/>
          <ac:spMkLst>
            <pc:docMk/>
            <pc:sldMk cId="2050621541" sldId="2147376575"/>
            <ac:spMk id="40" creationId="{0467E79A-CFAF-763A-DB54-68E170FD8ED4}"/>
          </ac:spMkLst>
        </pc:spChg>
        <pc:picChg chg="add del mod">
          <ac:chgData name="Olivia Reichardt" userId="410fabfa-1bf1-4399-88fc-243a1d20e30e" providerId="ADAL" clId="{D5786384-253D-47E6-9BAD-EAE64ED46526}" dt="2023-07-18T07:11:26.657" v="33" actId="478"/>
          <ac:picMkLst>
            <pc:docMk/>
            <pc:sldMk cId="2050621541" sldId="2147376575"/>
            <ac:picMk id="4" creationId="{8CD09147-353E-A7D2-0C1E-3BB0B5A430BC}"/>
          </ac:picMkLst>
        </pc:picChg>
        <pc:picChg chg="add mod">
          <ac:chgData name="Olivia Reichardt" userId="410fabfa-1bf1-4399-88fc-243a1d20e30e" providerId="ADAL" clId="{D5786384-253D-47E6-9BAD-EAE64ED46526}" dt="2023-07-18T07:20:14.928" v="182" actId="1076"/>
          <ac:picMkLst>
            <pc:docMk/>
            <pc:sldMk cId="2050621541" sldId="2147376575"/>
            <ac:picMk id="9" creationId="{1E61D5F3-9FAE-AF17-B87A-6E58D9ADC47A}"/>
          </ac:picMkLst>
        </pc:picChg>
        <pc:picChg chg="add mod">
          <ac:chgData name="Olivia Reichardt" userId="410fabfa-1bf1-4399-88fc-243a1d20e30e" providerId="ADAL" clId="{D5786384-253D-47E6-9BAD-EAE64ED46526}" dt="2023-07-18T07:18:47.832" v="138" actId="1076"/>
          <ac:picMkLst>
            <pc:docMk/>
            <pc:sldMk cId="2050621541" sldId="2147376575"/>
            <ac:picMk id="10" creationId="{502D459B-607C-7E90-134E-E82DCBF35943}"/>
          </ac:picMkLst>
        </pc:picChg>
        <pc:picChg chg="add mod modCrop">
          <ac:chgData name="Olivia Reichardt" userId="410fabfa-1bf1-4399-88fc-243a1d20e30e" providerId="ADAL" clId="{D5786384-253D-47E6-9BAD-EAE64ED46526}" dt="2023-07-18T08:00:24.115" v="721" actId="1076"/>
          <ac:picMkLst>
            <pc:docMk/>
            <pc:sldMk cId="2050621541" sldId="2147376575"/>
            <ac:picMk id="17" creationId="{694F75ED-646C-AF9F-E8C8-42603B62D556}"/>
          </ac:picMkLst>
        </pc:picChg>
        <pc:picChg chg="del">
          <ac:chgData name="Olivia Reichardt" userId="410fabfa-1bf1-4399-88fc-243a1d20e30e" providerId="ADAL" clId="{D5786384-253D-47E6-9BAD-EAE64ED46526}" dt="2023-07-18T07:08:46.184" v="20" actId="478"/>
          <ac:picMkLst>
            <pc:docMk/>
            <pc:sldMk cId="2050621541" sldId="2147376575"/>
            <ac:picMk id="24" creationId="{0F5EC994-D296-7373-CF02-9EAEE6D80337}"/>
          </ac:picMkLst>
        </pc:picChg>
        <pc:picChg chg="add mod">
          <ac:chgData name="Olivia Reichardt" userId="410fabfa-1bf1-4399-88fc-243a1d20e30e" providerId="ADAL" clId="{D5786384-253D-47E6-9BAD-EAE64ED46526}" dt="2023-07-18T07:20:46.621" v="202" actId="571"/>
          <ac:picMkLst>
            <pc:docMk/>
            <pc:sldMk cId="2050621541" sldId="2147376575"/>
            <ac:picMk id="30" creationId="{D3F1B1F3-6652-1F79-E1D9-5C5BCEAB4190}"/>
          </ac:picMkLst>
        </pc:picChg>
        <pc:picChg chg="add mod">
          <ac:chgData name="Olivia Reichardt" userId="410fabfa-1bf1-4399-88fc-243a1d20e30e" providerId="ADAL" clId="{D5786384-253D-47E6-9BAD-EAE64ED46526}" dt="2023-07-18T07:26:54.939" v="230" actId="571"/>
          <ac:picMkLst>
            <pc:docMk/>
            <pc:sldMk cId="2050621541" sldId="2147376575"/>
            <ac:picMk id="33" creationId="{B21E88BC-EB49-3F55-382F-F07D7DDA95D3}"/>
          </ac:picMkLst>
        </pc:picChg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3850752621" sldId="2147376576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630528066" sldId="2147376577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4164669007" sldId="2147376578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3465458700" sldId="2147376579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1869413773" sldId="2147376580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463171237" sldId="2147376581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344179969" sldId="2147376582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2194706986" sldId="2147376583"/>
        </pc:sldMkLst>
      </pc:sldChg>
      <pc:sldChg chg="del">
        <pc:chgData name="Olivia Reichardt" userId="410fabfa-1bf1-4399-88fc-243a1d20e30e" providerId="ADAL" clId="{D5786384-253D-47E6-9BAD-EAE64ED46526}" dt="2023-07-18T07:57:56.657" v="677" actId="47"/>
        <pc:sldMkLst>
          <pc:docMk/>
          <pc:sldMk cId="2066159323" sldId="2147376584"/>
        </pc:sldMkLst>
      </pc:sldChg>
      <pc:sldChg chg="delSp modSp mod">
        <pc:chgData name="Olivia Reichardt" userId="410fabfa-1bf1-4399-88fc-243a1d20e30e" providerId="ADAL" clId="{D5786384-253D-47E6-9BAD-EAE64ED46526}" dt="2023-07-18T07:58:01.052" v="679" actId="478"/>
        <pc:sldMkLst>
          <pc:docMk/>
          <pc:sldMk cId="3687469292" sldId="2147376585"/>
        </pc:sldMkLst>
        <pc:spChg chg="del mod">
          <ac:chgData name="Olivia Reichardt" userId="410fabfa-1bf1-4399-88fc-243a1d20e30e" providerId="ADAL" clId="{D5786384-253D-47E6-9BAD-EAE64ED46526}" dt="2023-07-18T07:58:01.052" v="679" actId="478"/>
          <ac:spMkLst>
            <pc:docMk/>
            <pc:sldMk cId="3687469292" sldId="2147376585"/>
            <ac:spMk id="2" creationId="{8AFC580B-AB83-4BF7-917A-A7E6D151CCCB}"/>
          </ac:spMkLst>
        </pc:spChg>
      </pc:sldChg>
      <pc:sldChg chg="addSp delSp modSp add mod">
        <pc:chgData name="Olivia Reichardt" userId="410fabfa-1bf1-4399-88fc-243a1d20e30e" providerId="ADAL" clId="{D5786384-253D-47E6-9BAD-EAE64ED46526}" dt="2023-07-18T08:00:05.743" v="716" actId="12"/>
        <pc:sldMkLst>
          <pc:docMk/>
          <pc:sldMk cId="2108099459" sldId="2147376586"/>
        </pc:sldMkLst>
        <pc:spChg chg="mod">
          <ac:chgData name="Olivia Reichardt" userId="410fabfa-1bf1-4399-88fc-243a1d20e30e" providerId="ADAL" clId="{D5786384-253D-47E6-9BAD-EAE64ED46526}" dt="2023-07-18T08:00:05.743" v="716" actId="12"/>
          <ac:spMkLst>
            <pc:docMk/>
            <pc:sldMk cId="2108099459" sldId="2147376586"/>
            <ac:spMk id="3" creationId="{6BA0097C-DFD8-A5E2-2D19-DD73F22D4C2E}"/>
          </ac:spMkLst>
        </pc:spChg>
        <pc:spChg chg="mod">
          <ac:chgData name="Olivia Reichardt" userId="410fabfa-1bf1-4399-88fc-243a1d20e30e" providerId="ADAL" clId="{D5786384-253D-47E6-9BAD-EAE64ED46526}" dt="2023-07-18T07:36:08.500" v="356" actId="207"/>
          <ac:spMkLst>
            <pc:docMk/>
            <pc:sldMk cId="2108099459" sldId="2147376586"/>
            <ac:spMk id="5" creationId="{E4A78829-275C-8FBF-7FD6-3E670A1FFB93}"/>
          </ac:spMkLst>
        </pc:spChg>
        <pc:spChg chg="add mod">
          <ac:chgData name="Olivia Reichardt" userId="410fabfa-1bf1-4399-88fc-243a1d20e30e" providerId="ADAL" clId="{D5786384-253D-47E6-9BAD-EAE64ED46526}" dt="2023-07-18T08:00:00.441" v="709" actId="1076"/>
          <ac:spMkLst>
            <pc:docMk/>
            <pc:sldMk cId="2108099459" sldId="2147376586"/>
            <ac:spMk id="7" creationId="{0A692D84-4802-3BC4-01B5-F63E48037C58}"/>
          </ac:spMkLst>
        </pc:spChg>
        <pc:spChg chg="mod">
          <ac:chgData name="Olivia Reichardt" userId="410fabfa-1bf1-4399-88fc-243a1d20e30e" providerId="ADAL" clId="{D5786384-253D-47E6-9BAD-EAE64ED46526}" dt="2023-07-18T07:40:06.251" v="407" actId="207"/>
          <ac:spMkLst>
            <pc:docMk/>
            <pc:sldMk cId="2108099459" sldId="2147376586"/>
            <ac:spMk id="8" creationId="{E5BF7BA2-EF31-0F36-9CFC-D6D200DB7041}"/>
          </ac:spMkLst>
        </pc:spChg>
        <pc:spChg chg="del mod">
          <ac:chgData name="Olivia Reichardt" userId="410fabfa-1bf1-4399-88fc-243a1d20e30e" providerId="ADAL" clId="{D5786384-253D-47E6-9BAD-EAE64ED46526}" dt="2023-07-18T07:35:00.497" v="344" actId="478"/>
          <ac:spMkLst>
            <pc:docMk/>
            <pc:sldMk cId="2108099459" sldId="2147376586"/>
            <ac:spMk id="11" creationId="{FC05FB78-E7E5-C14A-F9E5-ED0A78E073A7}"/>
          </ac:spMkLst>
        </pc:spChg>
        <pc:spChg chg="add mod">
          <ac:chgData name="Olivia Reichardt" userId="410fabfa-1bf1-4399-88fc-243a1d20e30e" providerId="ADAL" clId="{D5786384-253D-47E6-9BAD-EAE64ED46526}" dt="2023-07-18T08:00:00.441" v="709" actId="1076"/>
          <ac:spMkLst>
            <pc:docMk/>
            <pc:sldMk cId="2108099459" sldId="2147376586"/>
            <ac:spMk id="12" creationId="{5A9E8852-6D52-B87D-FB36-011A76D45DE9}"/>
          </ac:spMkLst>
        </pc:spChg>
        <pc:spChg chg="del mod">
          <ac:chgData name="Olivia Reichardt" userId="410fabfa-1bf1-4399-88fc-243a1d20e30e" providerId="ADAL" clId="{D5786384-253D-47E6-9BAD-EAE64ED46526}" dt="2023-07-18T07:35:00.497" v="344" actId="478"/>
          <ac:spMkLst>
            <pc:docMk/>
            <pc:sldMk cId="2108099459" sldId="2147376586"/>
            <ac:spMk id="13" creationId="{ADBFA44E-F0F2-2495-CF80-051ACCCF0565}"/>
          </ac:spMkLst>
        </pc:spChg>
        <pc:spChg chg="mod">
          <ac:chgData name="Olivia Reichardt" userId="410fabfa-1bf1-4399-88fc-243a1d20e30e" providerId="ADAL" clId="{D5786384-253D-47E6-9BAD-EAE64ED46526}" dt="2023-07-18T08:00:01.062" v="711" actId="108"/>
          <ac:spMkLst>
            <pc:docMk/>
            <pc:sldMk cId="2108099459" sldId="2147376586"/>
            <ac:spMk id="14" creationId="{723468C2-7023-CB9A-9DF7-7B881E7F795D}"/>
          </ac:spMkLst>
        </pc:spChg>
        <pc:spChg chg="mod">
          <ac:chgData name="Olivia Reichardt" userId="410fabfa-1bf1-4399-88fc-243a1d20e30e" providerId="ADAL" clId="{D5786384-253D-47E6-9BAD-EAE64ED46526}" dt="2023-07-18T07:36:25.868" v="360" actId="207"/>
          <ac:spMkLst>
            <pc:docMk/>
            <pc:sldMk cId="2108099459" sldId="2147376586"/>
            <ac:spMk id="15" creationId="{61C52EEB-0102-1D6E-C937-D96C8DB14C1E}"/>
          </ac:spMkLst>
        </pc:spChg>
        <pc:spChg chg="add mod">
          <ac:chgData name="Olivia Reichardt" userId="410fabfa-1bf1-4399-88fc-243a1d20e30e" providerId="ADAL" clId="{D5786384-253D-47E6-9BAD-EAE64ED46526}" dt="2023-07-18T08:00:00.441" v="709" actId="1076"/>
          <ac:spMkLst>
            <pc:docMk/>
            <pc:sldMk cId="2108099459" sldId="2147376586"/>
            <ac:spMk id="16" creationId="{6281DA73-4EA4-0833-373F-A0806A46B731}"/>
          </ac:spMkLst>
        </pc:spChg>
        <pc:spChg chg="mod">
          <ac:chgData name="Olivia Reichardt" userId="410fabfa-1bf1-4399-88fc-243a1d20e30e" providerId="ADAL" clId="{D5786384-253D-47E6-9BAD-EAE64ED46526}" dt="2023-07-18T07:40:03.282" v="406" actId="207"/>
          <ac:spMkLst>
            <pc:docMk/>
            <pc:sldMk cId="2108099459" sldId="2147376586"/>
            <ac:spMk id="18" creationId="{3980B1DA-A621-107A-FEBA-13BB2DCBA6C1}"/>
          </ac:spMkLst>
        </pc:spChg>
        <pc:spChg chg="add mod">
          <ac:chgData name="Olivia Reichardt" userId="410fabfa-1bf1-4399-88fc-243a1d20e30e" providerId="ADAL" clId="{D5786384-253D-47E6-9BAD-EAE64ED46526}" dt="2023-07-18T07:36:44.321" v="366" actId="14100"/>
          <ac:spMkLst>
            <pc:docMk/>
            <pc:sldMk cId="2108099459" sldId="2147376586"/>
            <ac:spMk id="21" creationId="{ED01BAD0-D834-92CE-2744-798D0CB3D9DB}"/>
          </ac:spMkLst>
        </pc:spChg>
        <pc:spChg chg="add mod">
          <ac:chgData name="Olivia Reichardt" userId="410fabfa-1bf1-4399-88fc-243a1d20e30e" providerId="ADAL" clId="{D5786384-253D-47E6-9BAD-EAE64ED46526}" dt="2023-07-18T07:37:24.362" v="378" actId="1035"/>
          <ac:spMkLst>
            <pc:docMk/>
            <pc:sldMk cId="2108099459" sldId="2147376586"/>
            <ac:spMk id="22" creationId="{FCF7393A-1088-07E5-81BB-4D6C9308F175}"/>
          </ac:spMkLst>
        </pc:spChg>
        <pc:spChg chg="add mod">
          <ac:chgData name="Olivia Reichardt" userId="410fabfa-1bf1-4399-88fc-243a1d20e30e" providerId="ADAL" clId="{D5786384-253D-47E6-9BAD-EAE64ED46526}" dt="2023-07-18T07:37:22.758" v="377" actId="1035"/>
          <ac:spMkLst>
            <pc:docMk/>
            <pc:sldMk cId="2108099459" sldId="2147376586"/>
            <ac:spMk id="23" creationId="{5111E374-02FF-49D4-A2B1-2AA3AFDB8F90}"/>
          </ac:spMkLst>
        </pc:spChg>
        <pc:spChg chg="add mod">
          <ac:chgData name="Olivia Reichardt" userId="410fabfa-1bf1-4399-88fc-243a1d20e30e" providerId="ADAL" clId="{D5786384-253D-47E6-9BAD-EAE64ED46526}" dt="2023-07-18T07:37:19.349" v="376" actId="571"/>
          <ac:spMkLst>
            <pc:docMk/>
            <pc:sldMk cId="2108099459" sldId="2147376586"/>
            <ac:spMk id="24" creationId="{143D82DB-3844-9277-CC8B-0B8D1614CD72}"/>
          </ac:spMkLst>
        </pc:spChg>
        <pc:picChg chg="add mod">
          <ac:chgData name="Olivia Reichardt" userId="410fabfa-1bf1-4399-88fc-243a1d20e30e" providerId="ADAL" clId="{D5786384-253D-47E6-9BAD-EAE64ED46526}" dt="2023-07-18T08:00:00.441" v="709" actId="1076"/>
          <ac:picMkLst>
            <pc:docMk/>
            <pc:sldMk cId="2108099459" sldId="2147376586"/>
            <ac:picMk id="4" creationId="{04E5C8AC-B128-6F67-B3EF-94E9709DA745}"/>
          </ac:picMkLst>
        </pc:picChg>
        <pc:picChg chg="del">
          <ac:chgData name="Olivia Reichardt" userId="410fabfa-1bf1-4399-88fc-243a1d20e30e" providerId="ADAL" clId="{D5786384-253D-47E6-9BAD-EAE64ED46526}" dt="2023-07-18T07:31:57.835" v="301" actId="478"/>
          <ac:picMkLst>
            <pc:docMk/>
            <pc:sldMk cId="2108099459" sldId="2147376586"/>
            <ac:picMk id="9" creationId="{1E61D5F3-9FAE-AF17-B87A-6E58D9ADC47A}"/>
          </ac:picMkLst>
        </pc:picChg>
        <pc:picChg chg="del">
          <ac:chgData name="Olivia Reichardt" userId="410fabfa-1bf1-4399-88fc-243a1d20e30e" providerId="ADAL" clId="{D5786384-253D-47E6-9BAD-EAE64ED46526}" dt="2023-07-18T07:31:59.208" v="302" actId="478"/>
          <ac:picMkLst>
            <pc:docMk/>
            <pc:sldMk cId="2108099459" sldId="2147376586"/>
            <ac:picMk id="10" creationId="{502D459B-607C-7E90-134E-E82DCBF35943}"/>
          </ac:picMkLst>
        </pc:picChg>
        <pc:picChg chg="del mod">
          <ac:chgData name="Olivia Reichardt" userId="410fabfa-1bf1-4399-88fc-243a1d20e30e" providerId="ADAL" clId="{D5786384-253D-47E6-9BAD-EAE64ED46526}" dt="2023-07-18T07:35:16.066" v="347" actId="478"/>
          <ac:picMkLst>
            <pc:docMk/>
            <pc:sldMk cId="2108099459" sldId="2147376586"/>
            <ac:picMk id="17" creationId="{694F75ED-646C-AF9F-E8C8-42603B62D556}"/>
          </ac:picMkLst>
        </pc:picChg>
        <pc:picChg chg="add mod">
          <ac:chgData name="Olivia Reichardt" userId="410fabfa-1bf1-4399-88fc-243a1d20e30e" providerId="ADAL" clId="{D5786384-253D-47E6-9BAD-EAE64ED46526}" dt="2023-07-18T07:35:30.986" v="354" actId="1076"/>
          <ac:picMkLst>
            <pc:docMk/>
            <pc:sldMk cId="2108099459" sldId="2147376586"/>
            <ac:picMk id="20" creationId="{3089B382-2577-22F6-46ED-B0987358E29E}"/>
          </ac:picMkLst>
        </pc:picChg>
      </pc:sldChg>
      <pc:sldChg chg="addSp delSp modSp add mod ord">
        <pc:chgData name="Olivia Reichardt" userId="410fabfa-1bf1-4399-88fc-243a1d20e30e" providerId="ADAL" clId="{D5786384-253D-47E6-9BAD-EAE64ED46526}" dt="2023-07-18T07:57:34.752" v="676" actId="571"/>
        <pc:sldMkLst>
          <pc:docMk/>
          <pc:sldMk cId="3602730275" sldId="2147376587"/>
        </pc:sldMkLst>
        <pc:spChg chg="mod">
          <ac:chgData name="Olivia Reichardt" userId="410fabfa-1bf1-4399-88fc-243a1d20e30e" providerId="ADAL" clId="{D5786384-253D-47E6-9BAD-EAE64ED46526}" dt="2023-07-18T07:44:17.648" v="506" actId="20577"/>
          <ac:spMkLst>
            <pc:docMk/>
            <pc:sldMk cId="3602730275" sldId="2147376587"/>
            <ac:spMk id="3" creationId="{6BA0097C-DFD8-A5E2-2D19-DD73F22D4C2E}"/>
          </ac:spMkLst>
        </pc:spChg>
        <pc:spChg chg="add mod">
          <ac:chgData name="Olivia Reichardt" userId="410fabfa-1bf1-4399-88fc-243a1d20e30e" providerId="ADAL" clId="{D5786384-253D-47E6-9BAD-EAE64ED46526}" dt="2023-07-18T07:47:33.325" v="578" actId="1037"/>
          <ac:spMkLst>
            <pc:docMk/>
            <pc:sldMk cId="3602730275" sldId="2147376587"/>
            <ac:spMk id="7" creationId="{2C88F0ED-65FC-C059-DAB1-70E56AE6021D}"/>
          </ac:spMkLst>
        </pc:spChg>
        <pc:spChg chg="mod">
          <ac:chgData name="Olivia Reichardt" userId="410fabfa-1bf1-4399-88fc-243a1d20e30e" providerId="ADAL" clId="{D5786384-253D-47E6-9BAD-EAE64ED46526}" dt="2023-07-18T07:40:56.393" v="417" actId="207"/>
          <ac:spMkLst>
            <pc:docMk/>
            <pc:sldMk cId="3602730275" sldId="2147376587"/>
            <ac:spMk id="8" creationId="{E5BF7BA2-EF31-0F36-9CFC-D6D200DB7041}"/>
          </ac:spMkLst>
        </pc:spChg>
        <pc:spChg chg="mod">
          <ac:chgData name="Olivia Reichardt" userId="410fabfa-1bf1-4399-88fc-243a1d20e30e" providerId="ADAL" clId="{D5786384-253D-47E6-9BAD-EAE64ED46526}" dt="2023-07-18T07:53:38.465" v="619" actId="20577"/>
          <ac:spMkLst>
            <pc:docMk/>
            <pc:sldMk cId="3602730275" sldId="2147376587"/>
            <ac:spMk id="11" creationId="{FC05FB78-E7E5-C14A-F9E5-ED0A78E073A7}"/>
          </ac:spMkLst>
        </pc:spChg>
        <pc:spChg chg="add del mod">
          <ac:chgData name="Olivia Reichardt" userId="410fabfa-1bf1-4399-88fc-243a1d20e30e" providerId="ADAL" clId="{D5786384-253D-47E6-9BAD-EAE64ED46526}" dt="2023-07-18T07:47:49.136" v="580"/>
          <ac:spMkLst>
            <pc:docMk/>
            <pc:sldMk cId="3602730275" sldId="2147376587"/>
            <ac:spMk id="12" creationId="{BD6CF350-A152-0D12-AA6A-6F8AE0F870E8}"/>
          </ac:spMkLst>
        </pc:spChg>
        <pc:spChg chg="mod">
          <ac:chgData name="Olivia Reichardt" userId="410fabfa-1bf1-4399-88fc-243a1d20e30e" providerId="ADAL" clId="{D5786384-253D-47E6-9BAD-EAE64ED46526}" dt="2023-07-18T07:56:23.563" v="654" actId="20577"/>
          <ac:spMkLst>
            <pc:docMk/>
            <pc:sldMk cId="3602730275" sldId="2147376587"/>
            <ac:spMk id="14" creationId="{723468C2-7023-CB9A-9DF7-7B881E7F795D}"/>
          </ac:spMkLst>
        </pc:spChg>
        <pc:spChg chg="mod">
          <ac:chgData name="Olivia Reichardt" userId="410fabfa-1bf1-4399-88fc-243a1d20e30e" providerId="ADAL" clId="{D5786384-253D-47E6-9BAD-EAE64ED46526}" dt="2023-07-18T07:40:52.601" v="416" actId="207"/>
          <ac:spMkLst>
            <pc:docMk/>
            <pc:sldMk cId="3602730275" sldId="2147376587"/>
            <ac:spMk id="18" creationId="{3980B1DA-A621-107A-FEBA-13BB2DCBA6C1}"/>
          </ac:spMkLst>
        </pc:spChg>
        <pc:spChg chg="add mod">
          <ac:chgData name="Olivia Reichardt" userId="410fabfa-1bf1-4399-88fc-243a1d20e30e" providerId="ADAL" clId="{D5786384-253D-47E6-9BAD-EAE64ED46526}" dt="2023-07-18T07:51:52.488" v="608" actId="1035"/>
          <ac:spMkLst>
            <pc:docMk/>
            <pc:sldMk cId="3602730275" sldId="2147376587"/>
            <ac:spMk id="20" creationId="{81F54D53-F38A-63F1-B5A3-2DC39337CA26}"/>
          </ac:spMkLst>
        </pc:spChg>
        <pc:spChg chg="add mod">
          <ac:chgData name="Olivia Reichardt" userId="410fabfa-1bf1-4399-88fc-243a1d20e30e" providerId="ADAL" clId="{D5786384-253D-47E6-9BAD-EAE64ED46526}" dt="2023-07-18T07:56:57.587" v="667" actId="14100"/>
          <ac:spMkLst>
            <pc:docMk/>
            <pc:sldMk cId="3602730275" sldId="2147376587"/>
            <ac:spMk id="27" creationId="{CADC5125-B646-D53B-CDA9-A4FAC32E95BB}"/>
          </ac:spMkLst>
        </pc:spChg>
        <pc:spChg chg="add mod">
          <ac:chgData name="Olivia Reichardt" userId="410fabfa-1bf1-4399-88fc-243a1d20e30e" providerId="ADAL" clId="{D5786384-253D-47E6-9BAD-EAE64ED46526}" dt="2023-07-18T07:57:09.884" v="670" actId="14100"/>
          <ac:spMkLst>
            <pc:docMk/>
            <pc:sldMk cId="3602730275" sldId="2147376587"/>
            <ac:spMk id="28" creationId="{A9458021-5753-D8CE-C067-55B9D281C752}"/>
          </ac:spMkLst>
        </pc:spChg>
        <pc:spChg chg="del">
          <ac:chgData name="Olivia Reichardt" userId="410fabfa-1bf1-4399-88fc-243a1d20e30e" providerId="ADAL" clId="{D5786384-253D-47E6-9BAD-EAE64ED46526}" dt="2023-07-18T07:46:08.013" v="529" actId="478"/>
          <ac:spMkLst>
            <pc:docMk/>
            <pc:sldMk cId="3602730275" sldId="2147376587"/>
            <ac:spMk id="29" creationId="{CFEDA192-F2CA-D56D-2C1A-C74F42F12AA1}"/>
          </ac:spMkLst>
        </pc:spChg>
        <pc:spChg chg="add mod">
          <ac:chgData name="Olivia Reichardt" userId="410fabfa-1bf1-4399-88fc-243a1d20e30e" providerId="ADAL" clId="{D5786384-253D-47E6-9BAD-EAE64ED46526}" dt="2023-07-18T07:57:23.785" v="673" actId="1035"/>
          <ac:spMkLst>
            <pc:docMk/>
            <pc:sldMk cId="3602730275" sldId="2147376587"/>
            <ac:spMk id="30" creationId="{EBF2C196-AB6D-2D51-02F2-F437355CBCDE}"/>
          </ac:spMkLst>
        </pc:spChg>
        <pc:spChg chg="del">
          <ac:chgData name="Olivia Reichardt" userId="410fabfa-1bf1-4399-88fc-243a1d20e30e" providerId="ADAL" clId="{D5786384-253D-47E6-9BAD-EAE64ED46526}" dt="2023-07-18T07:46:02.835" v="528" actId="478"/>
          <ac:spMkLst>
            <pc:docMk/>
            <pc:sldMk cId="3602730275" sldId="2147376587"/>
            <ac:spMk id="31" creationId="{CBD9888D-C1F1-54AF-2BD0-5372F4E003BE}"/>
          </ac:spMkLst>
        </pc:spChg>
        <pc:spChg chg="del">
          <ac:chgData name="Olivia Reichardt" userId="410fabfa-1bf1-4399-88fc-243a1d20e30e" providerId="ADAL" clId="{D5786384-253D-47E6-9BAD-EAE64ED46526}" dt="2023-07-18T07:46:12.318" v="531" actId="478"/>
          <ac:spMkLst>
            <pc:docMk/>
            <pc:sldMk cId="3602730275" sldId="2147376587"/>
            <ac:spMk id="32" creationId="{7717324D-4064-B920-2EBC-90ABD981A636}"/>
          </ac:spMkLst>
        </pc:spChg>
        <pc:spChg chg="add mod">
          <ac:chgData name="Olivia Reichardt" userId="410fabfa-1bf1-4399-88fc-243a1d20e30e" providerId="ADAL" clId="{D5786384-253D-47E6-9BAD-EAE64ED46526}" dt="2023-07-18T07:57:28.093" v="674" actId="571"/>
          <ac:spMkLst>
            <pc:docMk/>
            <pc:sldMk cId="3602730275" sldId="2147376587"/>
            <ac:spMk id="33" creationId="{58931639-43FA-B169-22D9-FE7A3E6D306A}"/>
          </ac:spMkLst>
        </pc:spChg>
        <pc:spChg chg="del">
          <ac:chgData name="Olivia Reichardt" userId="410fabfa-1bf1-4399-88fc-243a1d20e30e" providerId="ADAL" clId="{D5786384-253D-47E6-9BAD-EAE64ED46526}" dt="2023-07-18T07:46:15.655" v="537" actId="478"/>
          <ac:spMkLst>
            <pc:docMk/>
            <pc:sldMk cId="3602730275" sldId="2147376587"/>
            <ac:spMk id="34" creationId="{99F503F1-1945-44C7-0669-92D5427C47C9}"/>
          </ac:spMkLst>
        </pc:spChg>
        <pc:spChg chg="add mod">
          <ac:chgData name="Olivia Reichardt" userId="410fabfa-1bf1-4399-88fc-243a1d20e30e" providerId="ADAL" clId="{D5786384-253D-47E6-9BAD-EAE64ED46526}" dt="2023-07-18T07:57:31.139" v="675" actId="571"/>
          <ac:spMkLst>
            <pc:docMk/>
            <pc:sldMk cId="3602730275" sldId="2147376587"/>
            <ac:spMk id="35" creationId="{7EE23D8D-D88C-EC1F-4138-4C65BBAC3D42}"/>
          </ac:spMkLst>
        </pc:spChg>
        <pc:spChg chg="del">
          <ac:chgData name="Olivia Reichardt" userId="410fabfa-1bf1-4399-88fc-243a1d20e30e" providerId="ADAL" clId="{D5786384-253D-47E6-9BAD-EAE64ED46526}" dt="2023-07-18T07:46:14.653" v="536" actId="478"/>
          <ac:spMkLst>
            <pc:docMk/>
            <pc:sldMk cId="3602730275" sldId="2147376587"/>
            <ac:spMk id="36" creationId="{009D8030-6793-2D29-3103-F6E6C82A02BE}"/>
          </ac:spMkLst>
        </pc:spChg>
        <pc:spChg chg="del">
          <ac:chgData name="Olivia Reichardt" userId="410fabfa-1bf1-4399-88fc-243a1d20e30e" providerId="ADAL" clId="{D5786384-253D-47E6-9BAD-EAE64ED46526}" dt="2023-07-18T07:46:14.190" v="535" actId="478"/>
          <ac:spMkLst>
            <pc:docMk/>
            <pc:sldMk cId="3602730275" sldId="2147376587"/>
            <ac:spMk id="37" creationId="{25B7A7D7-02CA-C752-8C6A-8036112AB434}"/>
          </ac:spMkLst>
        </pc:spChg>
        <pc:spChg chg="del">
          <ac:chgData name="Olivia Reichardt" userId="410fabfa-1bf1-4399-88fc-243a1d20e30e" providerId="ADAL" clId="{D5786384-253D-47E6-9BAD-EAE64ED46526}" dt="2023-07-18T07:46:13.789" v="534" actId="478"/>
          <ac:spMkLst>
            <pc:docMk/>
            <pc:sldMk cId="3602730275" sldId="2147376587"/>
            <ac:spMk id="38" creationId="{55C5C021-FE86-9BDD-9AFC-700AAD59A578}"/>
          </ac:spMkLst>
        </pc:spChg>
        <pc:spChg chg="del">
          <ac:chgData name="Olivia Reichardt" userId="410fabfa-1bf1-4399-88fc-243a1d20e30e" providerId="ADAL" clId="{D5786384-253D-47E6-9BAD-EAE64ED46526}" dt="2023-07-18T07:46:12.707" v="532" actId="478"/>
          <ac:spMkLst>
            <pc:docMk/>
            <pc:sldMk cId="3602730275" sldId="2147376587"/>
            <ac:spMk id="39" creationId="{A3BD2357-F289-DFED-1DEA-9AD40682EE15}"/>
          </ac:spMkLst>
        </pc:spChg>
        <pc:spChg chg="del">
          <ac:chgData name="Olivia Reichardt" userId="410fabfa-1bf1-4399-88fc-243a1d20e30e" providerId="ADAL" clId="{D5786384-253D-47E6-9BAD-EAE64ED46526}" dt="2023-07-18T07:46:13.073" v="533" actId="478"/>
          <ac:spMkLst>
            <pc:docMk/>
            <pc:sldMk cId="3602730275" sldId="2147376587"/>
            <ac:spMk id="40" creationId="{0467E79A-CFAF-763A-DB54-68E170FD8ED4}"/>
          </ac:spMkLst>
        </pc:spChg>
        <pc:spChg chg="add mod">
          <ac:chgData name="Olivia Reichardt" userId="410fabfa-1bf1-4399-88fc-243a1d20e30e" providerId="ADAL" clId="{D5786384-253D-47E6-9BAD-EAE64ED46526}" dt="2023-07-18T07:57:34.752" v="676" actId="571"/>
          <ac:spMkLst>
            <pc:docMk/>
            <pc:sldMk cId="3602730275" sldId="2147376587"/>
            <ac:spMk id="41" creationId="{ECCF6D74-43A0-F7D4-B65F-F5C2C3253561}"/>
          </ac:spMkLst>
        </pc:spChg>
        <pc:picChg chg="add mod modCrop">
          <ac:chgData name="Olivia Reichardt" userId="410fabfa-1bf1-4399-88fc-243a1d20e30e" providerId="ADAL" clId="{D5786384-253D-47E6-9BAD-EAE64ED46526}" dt="2023-07-18T07:47:22.132" v="569" actId="14100"/>
          <ac:picMkLst>
            <pc:docMk/>
            <pc:sldMk cId="3602730275" sldId="2147376587"/>
            <ac:picMk id="4" creationId="{0CE941F8-95CC-0EB7-393A-3E10E3BB2B2F}"/>
          </ac:picMkLst>
        </pc:picChg>
        <pc:picChg chg="del">
          <ac:chgData name="Olivia Reichardt" userId="410fabfa-1bf1-4399-88fc-243a1d20e30e" providerId="ADAL" clId="{D5786384-253D-47E6-9BAD-EAE64ED46526}" dt="2023-07-18T07:46:02.835" v="528" actId="478"/>
          <ac:picMkLst>
            <pc:docMk/>
            <pc:sldMk cId="3602730275" sldId="2147376587"/>
            <ac:picMk id="9" creationId="{1E61D5F3-9FAE-AF17-B87A-6E58D9ADC47A}"/>
          </ac:picMkLst>
        </pc:picChg>
        <pc:picChg chg="del">
          <ac:chgData name="Olivia Reichardt" userId="410fabfa-1bf1-4399-88fc-243a1d20e30e" providerId="ADAL" clId="{D5786384-253D-47E6-9BAD-EAE64ED46526}" dt="2023-07-18T07:46:08.013" v="529" actId="478"/>
          <ac:picMkLst>
            <pc:docMk/>
            <pc:sldMk cId="3602730275" sldId="2147376587"/>
            <ac:picMk id="10" creationId="{502D459B-607C-7E90-134E-E82DCBF35943}"/>
          </ac:picMkLst>
        </pc:picChg>
        <pc:picChg chg="del">
          <ac:chgData name="Olivia Reichardt" userId="410fabfa-1bf1-4399-88fc-243a1d20e30e" providerId="ADAL" clId="{D5786384-253D-47E6-9BAD-EAE64ED46526}" dt="2023-07-18T07:46:11.370" v="530" actId="478"/>
          <ac:picMkLst>
            <pc:docMk/>
            <pc:sldMk cId="3602730275" sldId="2147376587"/>
            <ac:picMk id="17" creationId="{694F75ED-646C-AF9F-E8C8-42603B62D556}"/>
          </ac:picMkLst>
        </pc:picChg>
        <pc:picChg chg="add mod modCrop">
          <ac:chgData name="Olivia Reichardt" userId="410fabfa-1bf1-4399-88fc-243a1d20e30e" providerId="ADAL" clId="{D5786384-253D-47E6-9BAD-EAE64ED46526}" dt="2023-07-18T07:51:16.315" v="590" actId="14861"/>
          <ac:picMkLst>
            <pc:docMk/>
            <pc:sldMk cId="3602730275" sldId="2147376587"/>
            <ac:picMk id="19" creationId="{B8FBA7D9-B3D2-0D81-13CD-8FFD1CD1A238}"/>
          </ac:picMkLst>
        </pc:picChg>
        <pc:picChg chg="add mod">
          <ac:chgData name="Olivia Reichardt" userId="410fabfa-1bf1-4399-88fc-243a1d20e30e" providerId="ADAL" clId="{D5786384-253D-47E6-9BAD-EAE64ED46526}" dt="2023-07-18T07:53:10.173" v="614" actId="1076"/>
          <ac:picMkLst>
            <pc:docMk/>
            <pc:sldMk cId="3602730275" sldId="2147376587"/>
            <ac:picMk id="22" creationId="{0EC4F017-5589-A62F-9196-5C3921265A75}"/>
          </ac:picMkLst>
        </pc:picChg>
        <pc:picChg chg="add mod">
          <ac:chgData name="Olivia Reichardt" userId="410fabfa-1bf1-4399-88fc-243a1d20e30e" providerId="ADAL" clId="{D5786384-253D-47E6-9BAD-EAE64ED46526}" dt="2023-07-18T07:54:54.901" v="641" actId="14100"/>
          <ac:picMkLst>
            <pc:docMk/>
            <pc:sldMk cId="3602730275" sldId="2147376587"/>
            <ac:picMk id="24" creationId="{C0EC404E-583F-29B4-79B9-BA5EF9A2D2FB}"/>
          </ac:picMkLst>
        </pc:picChg>
        <pc:picChg chg="add mod modCrop">
          <ac:chgData name="Olivia Reichardt" userId="410fabfa-1bf1-4399-88fc-243a1d20e30e" providerId="ADAL" clId="{D5786384-253D-47E6-9BAD-EAE64ED46526}" dt="2023-07-18T07:55:39.838" v="649" actId="1076"/>
          <ac:picMkLst>
            <pc:docMk/>
            <pc:sldMk cId="3602730275" sldId="2147376587"/>
            <ac:picMk id="26" creationId="{E829B42A-B7E6-4FE9-0996-C115BC843E83}"/>
          </ac:picMkLst>
        </pc:picChg>
      </pc:sldChg>
    </pc:docChg>
  </pc:docChgLst>
  <pc:docChgLst>
    <pc:chgData name="Olivia Reichardt" userId="410fabfa-1bf1-4399-88fc-243a1d20e30e" providerId="ADAL" clId="{97EDD104-AF32-42C9-B57F-9C380640D4F7}"/>
    <pc:docChg chg="undo custSel addSld delSld modSld">
      <pc:chgData name="Olivia Reichardt" userId="410fabfa-1bf1-4399-88fc-243a1d20e30e" providerId="ADAL" clId="{97EDD104-AF32-42C9-B57F-9C380640D4F7}" dt="2023-07-18T06:52:51.958" v="1438" actId="47"/>
      <pc:docMkLst>
        <pc:docMk/>
      </pc:docMkLst>
      <pc:sldChg chg="del">
        <pc:chgData name="Olivia Reichardt" userId="410fabfa-1bf1-4399-88fc-243a1d20e30e" providerId="ADAL" clId="{97EDD104-AF32-42C9-B57F-9C380640D4F7}" dt="2023-07-17T12:04:00.307" v="165" actId="47"/>
        <pc:sldMkLst>
          <pc:docMk/>
          <pc:sldMk cId="1535544647" sldId="256"/>
        </pc:sldMkLst>
      </pc:sldChg>
      <pc:sldChg chg="del">
        <pc:chgData name="Olivia Reichardt" userId="410fabfa-1bf1-4399-88fc-243a1d20e30e" providerId="ADAL" clId="{97EDD104-AF32-42C9-B57F-9C380640D4F7}" dt="2023-07-18T06:52:50.437" v="1437" actId="47"/>
        <pc:sldMkLst>
          <pc:docMk/>
          <pc:sldMk cId="3871460484" sldId="258"/>
        </pc:sldMkLst>
      </pc:sldChg>
      <pc:sldChg chg="modSp add del mod setBg">
        <pc:chgData name="Olivia Reichardt" userId="410fabfa-1bf1-4399-88fc-243a1d20e30e" providerId="ADAL" clId="{97EDD104-AF32-42C9-B57F-9C380640D4F7}" dt="2023-07-17T12:22:05.436" v="233" actId="47"/>
        <pc:sldMkLst>
          <pc:docMk/>
          <pc:sldMk cId="2256296575" sldId="2147375836"/>
        </pc:sldMkLst>
        <pc:spChg chg="mod">
          <ac:chgData name="Olivia Reichardt" userId="410fabfa-1bf1-4399-88fc-243a1d20e30e" providerId="ADAL" clId="{97EDD104-AF32-42C9-B57F-9C380640D4F7}" dt="2023-07-17T12:05:41.026" v="169"/>
          <ac:spMkLst>
            <pc:docMk/>
            <pc:sldMk cId="2256296575" sldId="2147375836"/>
            <ac:spMk id="8" creationId="{E5BF7BA2-EF31-0F36-9CFC-D6D200DB7041}"/>
          </ac:spMkLst>
        </pc:spChg>
      </pc:sldChg>
      <pc:sldChg chg="addSp delSp modSp add mod">
        <pc:chgData name="Olivia Reichardt" userId="410fabfa-1bf1-4399-88fc-243a1d20e30e" providerId="ADAL" clId="{97EDD104-AF32-42C9-B57F-9C380640D4F7}" dt="2023-07-17T12:21:56.914" v="232" actId="1076"/>
        <pc:sldMkLst>
          <pc:docMk/>
          <pc:sldMk cId="2615209067" sldId="2147376573"/>
        </pc:sldMkLst>
        <pc:spChg chg="add del mod">
          <ac:chgData name="Olivia Reichardt" userId="410fabfa-1bf1-4399-88fc-243a1d20e30e" providerId="ADAL" clId="{97EDD104-AF32-42C9-B57F-9C380640D4F7}" dt="2023-07-17T12:21:56.914" v="232" actId="1076"/>
          <ac:spMkLst>
            <pc:docMk/>
            <pc:sldMk cId="2615209067" sldId="2147376573"/>
            <ac:spMk id="2" creationId="{F7043780-6377-EDCD-0129-150C143D692E}"/>
          </ac:spMkLst>
        </pc:spChg>
        <pc:spChg chg="mod">
          <ac:chgData name="Olivia Reichardt" userId="410fabfa-1bf1-4399-88fc-243a1d20e30e" providerId="ADAL" clId="{97EDD104-AF32-42C9-B57F-9C380640D4F7}" dt="2023-07-17T12:21:54.037" v="231" actId="1076"/>
          <ac:spMkLst>
            <pc:docMk/>
            <pc:sldMk cId="2615209067" sldId="2147376573"/>
            <ac:spMk id="3" creationId="{A2B8ED0C-6D9A-BB2B-009C-E7B92F61DDD2}"/>
          </ac:spMkLst>
        </pc:spChg>
        <pc:spChg chg="add del mod">
          <ac:chgData name="Olivia Reichardt" userId="410fabfa-1bf1-4399-88fc-243a1d20e30e" providerId="ADAL" clId="{97EDD104-AF32-42C9-B57F-9C380640D4F7}" dt="2023-07-17T12:00:34.046" v="121" actId="478"/>
          <ac:spMkLst>
            <pc:docMk/>
            <pc:sldMk cId="2615209067" sldId="2147376573"/>
            <ac:spMk id="4" creationId="{21A3F10B-B709-580F-32F6-50275C48B527}"/>
          </ac:spMkLst>
        </pc:spChg>
        <pc:spChg chg="add del">
          <ac:chgData name="Olivia Reichardt" userId="410fabfa-1bf1-4399-88fc-243a1d20e30e" providerId="ADAL" clId="{97EDD104-AF32-42C9-B57F-9C380640D4F7}" dt="2023-07-17T12:02:12.334" v="137"/>
          <ac:spMkLst>
            <pc:docMk/>
            <pc:sldMk cId="2615209067" sldId="2147376573"/>
            <ac:spMk id="5" creationId="{C080AA5C-C3E7-B9F9-EBCB-5981F622D39D}"/>
          </ac:spMkLst>
        </pc:spChg>
        <pc:spChg chg="add del mod">
          <ac:chgData name="Olivia Reichardt" userId="410fabfa-1bf1-4399-88fc-243a1d20e30e" providerId="ADAL" clId="{97EDD104-AF32-42C9-B57F-9C380640D4F7}" dt="2023-07-17T12:02:11.967" v="136" actId="478"/>
          <ac:spMkLst>
            <pc:docMk/>
            <pc:sldMk cId="2615209067" sldId="2147376573"/>
            <ac:spMk id="6" creationId="{02443F19-6142-64A3-D8B4-4E55A500E4A2}"/>
          </ac:spMkLst>
        </pc:spChg>
      </pc:sldChg>
      <pc:sldChg chg="addSp delSp modSp add del mod setBg delAnim">
        <pc:chgData name="Olivia Reichardt" userId="410fabfa-1bf1-4399-88fc-243a1d20e30e" providerId="ADAL" clId="{97EDD104-AF32-42C9-B57F-9C380640D4F7}" dt="2023-07-17T12:21:44.922" v="229" actId="47"/>
        <pc:sldMkLst>
          <pc:docMk/>
          <pc:sldMk cId="3858041446" sldId="2147376574"/>
        </pc:sldMkLst>
        <pc:spChg chg="add del">
          <ac:chgData name="Olivia Reichardt" userId="410fabfa-1bf1-4399-88fc-243a1d20e30e" providerId="ADAL" clId="{97EDD104-AF32-42C9-B57F-9C380640D4F7}" dt="2023-07-17T12:09:47.917" v="177"/>
          <ac:spMkLst>
            <pc:docMk/>
            <pc:sldMk cId="3858041446" sldId="2147376574"/>
            <ac:spMk id="2" creationId="{F3D6586C-1B77-BD2C-85BB-B0691998864E}"/>
          </ac:spMkLst>
        </pc:spChg>
        <pc:spChg chg="mod">
          <ac:chgData name="Olivia Reichardt" userId="410fabfa-1bf1-4399-88fc-243a1d20e30e" providerId="ADAL" clId="{97EDD104-AF32-42C9-B57F-9C380640D4F7}" dt="2023-07-17T12:14:34.097" v="214" actId="1076"/>
          <ac:spMkLst>
            <pc:docMk/>
            <pc:sldMk cId="3858041446" sldId="2147376574"/>
            <ac:spMk id="3" creationId="{6FE10BCF-B7F1-5464-E1B9-ED00D27106A9}"/>
          </ac:spMkLst>
        </pc:spChg>
        <pc:spChg chg="mod">
          <ac:chgData name="Olivia Reichardt" userId="410fabfa-1bf1-4399-88fc-243a1d20e30e" providerId="ADAL" clId="{97EDD104-AF32-42C9-B57F-9C380640D4F7}" dt="2023-07-17T12:14:34.097" v="214" actId="1076"/>
          <ac:spMkLst>
            <pc:docMk/>
            <pc:sldMk cId="3858041446" sldId="2147376574"/>
            <ac:spMk id="5" creationId="{DF66FB79-093B-EABB-49F1-E0A75268FDAE}"/>
          </ac:spMkLst>
        </pc:spChg>
        <pc:spChg chg="mod">
          <ac:chgData name="Olivia Reichardt" userId="410fabfa-1bf1-4399-88fc-243a1d20e30e" providerId="ADAL" clId="{97EDD104-AF32-42C9-B57F-9C380640D4F7}" dt="2023-07-17T12:15:08.035" v="218" actId="207"/>
          <ac:spMkLst>
            <pc:docMk/>
            <pc:sldMk cId="3858041446" sldId="2147376574"/>
            <ac:spMk id="8" creationId="{E5BF7BA2-EF31-0F36-9CFC-D6D200DB7041}"/>
          </ac:spMkLst>
        </pc:spChg>
        <pc:spChg chg="del">
          <ac:chgData name="Olivia Reichardt" userId="410fabfa-1bf1-4399-88fc-243a1d20e30e" providerId="ADAL" clId="{97EDD104-AF32-42C9-B57F-9C380640D4F7}" dt="2023-07-17T12:09:14.030" v="173" actId="478"/>
          <ac:spMkLst>
            <pc:docMk/>
            <pc:sldMk cId="3858041446" sldId="2147376574"/>
            <ac:spMk id="9" creationId="{6E306F3A-42F6-6589-C20E-9A77145BA062}"/>
          </ac:spMkLst>
        </pc:spChg>
        <pc:spChg chg="del">
          <ac:chgData name="Olivia Reichardt" userId="410fabfa-1bf1-4399-88fc-243a1d20e30e" providerId="ADAL" clId="{97EDD104-AF32-42C9-B57F-9C380640D4F7}" dt="2023-07-17T12:09:14.030" v="173" actId="478"/>
          <ac:spMkLst>
            <pc:docMk/>
            <pc:sldMk cId="3858041446" sldId="2147376574"/>
            <ac:spMk id="10" creationId="{9FC3E89A-F1EF-577D-8E20-F4E8CFBD8485}"/>
          </ac:spMkLst>
        </pc:spChg>
        <pc:spChg chg="del">
          <ac:chgData name="Olivia Reichardt" userId="410fabfa-1bf1-4399-88fc-243a1d20e30e" providerId="ADAL" clId="{97EDD104-AF32-42C9-B57F-9C380640D4F7}" dt="2023-07-17T12:11:41.372" v="189" actId="478"/>
          <ac:spMkLst>
            <pc:docMk/>
            <pc:sldMk cId="3858041446" sldId="2147376574"/>
            <ac:spMk id="11" creationId="{0941B7F7-4BB1-E3A8-F32A-70CF2A49C2FA}"/>
          </ac:spMkLst>
        </pc:spChg>
        <pc:spChg chg="del">
          <ac:chgData name="Olivia Reichardt" userId="410fabfa-1bf1-4399-88fc-243a1d20e30e" providerId="ADAL" clId="{97EDD104-AF32-42C9-B57F-9C380640D4F7}" dt="2023-07-17T12:09:14.737" v="174" actId="478"/>
          <ac:spMkLst>
            <pc:docMk/>
            <pc:sldMk cId="3858041446" sldId="2147376574"/>
            <ac:spMk id="13" creationId="{7F5EDB8C-6A66-B862-6419-21422B6D88FE}"/>
          </ac:spMkLst>
        </pc:spChg>
        <pc:spChg chg="del">
          <ac:chgData name="Olivia Reichardt" userId="410fabfa-1bf1-4399-88fc-243a1d20e30e" providerId="ADAL" clId="{97EDD104-AF32-42C9-B57F-9C380640D4F7}" dt="2023-07-17T12:11:51.403" v="192" actId="478"/>
          <ac:spMkLst>
            <pc:docMk/>
            <pc:sldMk cId="3858041446" sldId="2147376574"/>
            <ac:spMk id="15" creationId="{8B1561D3-454E-19DB-D10B-321F32C68BF4}"/>
          </ac:spMkLst>
        </pc:spChg>
        <pc:spChg chg="del">
          <ac:chgData name="Olivia Reichardt" userId="410fabfa-1bf1-4399-88fc-243a1d20e30e" providerId="ADAL" clId="{97EDD104-AF32-42C9-B57F-9C380640D4F7}" dt="2023-07-17T12:11:50.024" v="191" actId="478"/>
          <ac:spMkLst>
            <pc:docMk/>
            <pc:sldMk cId="3858041446" sldId="2147376574"/>
            <ac:spMk id="19" creationId="{EFA95B8E-CAAC-BC0A-D046-0E21FA637805}"/>
          </ac:spMkLst>
        </pc:spChg>
        <pc:spChg chg="add mod ord">
          <ac:chgData name="Olivia Reichardt" userId="410fabfa-1bf1-4399-88fc-243a1d20e30e" providerId="ADAL" clId="{97EDD104-AF32-42C9-B57F-9C380640D4F7}" dt="2023-07-17T12:14:37.138" v="215" actId="14100"/>
          <ac:spMkLst>
            <pc:docMk/>
            <pc:sldMk cId="3858041446" sldId="2147376574"/>
            <ac:spMk id="20" creationId="{7BF5A1AF-39EE-2FDA-CC7F-AB438FC9B392}"/>
          </ac:spMkLst>
        </pc:spChg>
        <pc:grpChg chg="del">
          <ac:chgData name="Olivia Reichardt" userId="410fabfa-1bf1-4399-88fc-243a1d20e30e" providerId="ADAL" clId="{97EDD104-AF32-42C9-B57F-9C380640D4F7}" dt="2023-07-17T12:11:38.943" v="187" actId="478"/>
          <ac:grpSpMkLst>
            <pc:docMk/>
            <pc:sldMk cId="3858041446" sldId="2147376574"/>
            <ac:grpSpMk id="16" creationId="{46F9FA7D-4B1F-D992-0276-94A544E69BC9}"/>
          </ac:grpSpMkLst>
        </pc:grpChg>
        <pc:picChg chg="del">
          <ac:chgData name="Olivia Reichardt" userId="410fabfa-1bf1-4399-88fc-243a1d20e30e" providerId="ADAL" clId="{97EDD104-AF32-42C9-B57F-9C380640D4F7}" dt="2023-07-17T12:11:39.996" v="188" actId="478"/>
          <ac:picMkLst>
            <pc:docMk/>
            <pc:sldMk cId="3858041446" sldId="2147376574"/>
            <ac:picMk id="7" creationId="{0BA823F0-251B-835C-D369-896BF2C63BFC}"/>
          </ac:picMkLst>
        </pc:picChg>
        <pc:picChg chg="del">
          <ac:chgData name="Olivia Reichardt" userId="410fabfa-1bf1-4399-88fc-243a1d20e30e" providerId="ADAL" clId="{97EDD104-AF32-42C9-B57F-9C380640D4F7}" dt="2023-07-17T12:11:52.156" v="193" actId="478"/>
          <ac:picMkLst>
            <pc:docMk/>
            <pc:sldMk cId="3858041446" sldId="2147376574"/>
            <ac:picMk id="17" creationId="{D8B75251-9420-0B27-7E17-8D8E8A3E4B86}"/>
          </ac:picMkLst>
        </pc:picChg>
        <pc:cxnChg chg="add del mod">
          <ac:chgData name="Olivia Reichardt" userId="410fabfa-1bf1-4399-88fc-243a1d20e30e" providerId="ADAL" clId="{97EDD104-AF32-42C9-B57F-9C380640D4F7}" dt="2023-07-17T12:13:40.893" v="208" actId="478"/>
          <ac:cxnSpMkLst>
            <pc:docMk/>
            <pc:sldMk cId="3858041446" sldId="2147376574"/>
            <ac:cxnSpMk id="12" creationId="{B129F18B-42A0-673C-8DAA-D01420C2ED81}"/>
          </ac:cxnSpMkLst>
        </pc:cxnChg>
      </pc:sldChg>
      <pc:sldChg chg="addSp delSp modSp add mod delAnim">
        <pc:chgData name="Olivia Reichardt" userId="410fabfa-1bf1-4399-88fc-243a1d20e30e" providerId="ADAL" clId="{97EDD104-AF32-42C9-B57F-9C380640D4F7}" dt="2023-07-17T12:44:56.914" v="524" actId="1076"/>
        <pc:sldMkLst>
          <pc:docMk/>
          <pc:sldMk cId="2050621541" sldId="2147376575"/>
        </pc:sldMkLst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" creationId="{2721FDE6-C2D3-2A3A-826F-DAA66254D1A9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3" creationId="{6FE10BCF-B7F1-5464-E1B9-ED00D27106A9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5" creationId="{DF66FB79-093B-EABB-49F1-E0A75268FDAE}"/>
          </ac:spMkLst>
        </pc:spChg>
        <pc:spChg chg="del">
          <ac:chgData name="Olivia Reichardt" userId="410fabfa-1bf1-4399-88fc-243a1d20e30e" providerId="ADAL" clId="{97EDD104-AF32-42C9-B57F-9C380640D4F7}" dt="2023-07-17T12:21:27.076" v="224" actId="478"/>
          <ac:spMkLst>
            <pc:docMk/>
            <pc:sldMk cId="2050621541" sldId="2147376575"/>
            <ac:spMk id="9" creationId="{6E306F3A-42F6-6589-C20E-9A77145BA062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0" creationId="{9FC3E89A-F1EF-577D-8E20-F4E8CFBD8485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1" creationId="{0941B7F7-4BB1-E3A8-F32A-70CF2A49C2FA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12" creationId="{79BD1359-EF87-88BB-8291-BC91B783C6AE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3" creationId="{7F5EDB8C-6A66-B862-6419-21422B6D88FE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5" creationId="{8B1561D3-454E-19DB-D10B-321F32C68BF4}"/>
          </ac:spMkLst>
        </pc:spChg>
        <pc:spChg chg="add mod ord">
          <ac:chgData name="Olivia Reichardt" userId="410fabfa-1bf1-4399-88fc-243a1d20e30e" providerId="ADAL" clId="{97EDD104-AF32-42C9-B57F-9C380640D4F7}" dt="2023-07-17T12:21:41.689" v="228" actId="14100"/>
          <ac:spMkLst>
            <pc:docMk/>
            <pc:sldMk cId="2050621541" sldId="2147376575"/>
            <ac:spMk id="18" creationId="{3980B1DA-A621-107A-FEBA-13BB2DCBA6C1}"/>
          </ac:spMkLst>
        </pc:spChg>
        <pc:spChg chg="del">
          <ac:chgData name="Olivia Reichardt" userId="410fabfa-1bf1-4399-88fc-243a1d20e30e" providerId="ADAL" clId="{97EDD104-AF32-42C9-B57F-9C380640D4F7}" dt="2023-07-17T12:21:26.071" v="223" actId="478"/>
          <ac:spMkLst>
            <pc:docMk/>
            <pc:sldMk cId="2050621541" sldId="2147376575"/>
            <ac:spMk id="19" creationId="{EFA95B8E-CAAC-BC0A-D046-0E21FA637805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0" creationId="{693AD98D-07E3-3E9F-A153-A036E00C012D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1" creationId="{3515CAA7-75EE-479D-9171-43084C2D5533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2" creationId="{45AA01DB-1D71-4FBE-0C74-28B482459A18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5" creationId="{59B1C3DE-C08D-AA1C-CD88-31DD04DE8476}"/>
          </ac:spMkLst>
        </pc:spChg>
        <pc:spChg chg="add mod">
          <ac:chgData name="Olivia Reichardt" userId="410fabfa-1bf1-4399-88fc-243a1d20e30e" providerId="ADAL" clId="{97EDD104-AF32-42C9-B57F-9C380640D4F7}" dt="2023-07-17T12:44:56.914" v="524" actId="1076"/>
          <ac:spMkLst>
            <pc:docMk/>
            <pc:sldMk cId="2050621541" sldId="2147376575"/>
            <ac:spMk id="26" creationId="{4F2B41AE-7499-E1A9-D8B1-9E43EF64712C}"/>
          </ac:spMkLst>
        </pc:spChg>
        <pc:grpChg chg="del">
          <ac:chgData name="Olivia Reichardt" userId="410fabfa-1bf1-4399-88fc-243a1d20e30e" providerId="ADAL" clId="{97EDD104-AF32-42C9-B57F-9C380640D4F7}" dt="2023-07-17T12:21:26.071" v="223" actId="478"/>
          <ac:grpSpMkLst>
            <pc:docMk/>
            <pc:sldMk cId="2050621541" sldId="2147376575"/>
            <ac:grpSpMk id="16" creationId="{46F9FA7D-4B1F-D992-0276-94A544E69BC9}"/>
          </ac:grpSpMkLst>
        </pc:grpChg>
        <pc:picChg chg="del">
          <ac:chgData name="Olivia Reichardt" userId="410fabfa-1bf1-4399-88fc-243a1d20e30e" providerId="ADAL" clId="{97EDD104-AF32-42C9-B57F-9C380640D4F7}" dt="2023-07-17T12:21:26.071" v="223" actId="478"/>
          <ac:picMkLst>
            <pc:docMk/>
            <pc:sldMk cId="2050621541" sldId="2147376575"/>
            <ac:picMk id="7" creationId="{0BA823F0-251B-835C-D369-896BF2C63BFC}"/>
          </ac:picMkLst>
        </pc:picChg>
        <pc:picChg chg="del">
          <ac:chgData name="Olivia Reichardt" userId="410fabfa-1bf1-4399-88fc-243a1d20e30e" providerId="ADAL" clId="{97EDD104-AF32-42C9-B57F-9C380640D4F7}" dt="2023-07-17T12:21:26.071" v="223" actId="478"/>
          <ac:picMkLst>
            <pc:docMk/>
            <pc:sldMk cId="2050621541" sldId="2147376575"/>
            <ac:picMk id="17" creationId="{D8B75251-9420-0B27-7E17-8D8E8A3E4B86}"/>
          </ac:picMkLst>
        </pc:picChg>
        <pc:picChg chg="add mod modCrop">
          <ac:chgData name="Olivia Reichardt" userId="410fabfa-1bf1-4399-88fc-243a1d20e30e" providerId="ADAL" clId="{97EDD104-AF32-42C9-B57F-9C380640D4F7}" dt="2023-07-17T12:44:56.914" v="524" actId="1076"/>
          <ac:picMkLst>
            <pc:docMk/>
            <pc:sldMk cId="2050621541" sldId="2147376575"/>
            <ac:picMk id="24" creationId="{0F5EC994-D296-7373-CF02-9EAEE6D80337}"/>
          </ac:picMkLst>
        </pc:picChg>
      </pc:sldChg>
      <pc:sldChg chg="addSp delSp modSp add mod">
        <pc:chgData name="Olivia Reichardt" userId="410fabfa-1bf1-4399-88fc-243a1d20e30e" providerId="ADAL" clId="{97EDD104-AF32-42C9-B57F-9C380640D4F7}" dt="2023-07-17T13:20:56.093" v="975" actId="1037"/>
        <pc:sldMkLst>
          <pc:docMk/>
          <pc:sldMk cId="3850752621" sldId="2147376576"/>
        </pc:sldMkLst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" creationId="{2721FDE6-C2D3-2A3A-826F-DAA66254D1A9}"/>
          </ac:spMkLst>
        </pc:spChg>
        <pc:spChg chg="add mod">
          <ac:chgData name="Olivia Reichardt" userId="410fabfa-1bf1-4399-88fc-243a1d20e30e" providerId="ADAL" clId="{97EDD104-AF32-42C9-B57F-9C380640D4F7}" dt="2023-07-17T12:50:19.638" v="680" actId="1076"/>
          <ac:spMkLst>
            <pc:docMk/>
            <pc:sldMk cId="3850752621" sldId="2147376576"/>
            <ac:spMk id="3" creationId="{6E935FBD-1551-0324-C5E2-8244B71A9034}"/>
          </ac:spMkLst>
        </pc:spChg>
        <pc:spChg chg="add del mod">
          <ac:chgData name="Olivia Reichardt" userId="410fabfa-1bf1-4399-88fc-243a1d20e30e" providerId="ADAL" clId="{97EDD104-AF32-42C9-B57F-9C380640D4F7}" dt="2023-07-17T12:47:49.840" v="608" actId="478"/>
          <ac:spMkLst>
            <pc:docMk/>
            <pc:sldMk cId="3850752621" sldId="2147376576"/>
            <ac:spMk id="7" creationId="{E98EAE25-AB93-DD41-C43F-F83B55B6BFC4}"/>
          </ac:spMkLst>
        </pc:spChg>
        <pc:spChg chg="mod">
          <ac:chgData name="Olivia Reichardt" userId="410fabfa-1bf1-4399-88fc-243a1d20e30e" providerId="ADAL" clId="{97EDD104-AF32-42C9-B57F-9C380640D4F7}" dt="2023-07-17T12:43:59.921" v="513" actId="20577"/>
          <ac:spMkLst>
            <pc:docMk/>
            <pc:sldMk cId="3850752621" sldId="2147376576"/>
            <ac:spMk id="8" creationId="{E5BF7BA2-EF31-0F36-9CFC-D6D200DB7041}"/>
          </ac:spMkLst>
        </pc:spChg>
        <pc:spChg chg="add mod">
          <ac:chgData name="Olivia Reichardt" userId="410fabfa-1bf1-4399-88fc-243a1d20e30e" providerId="ADAL" clId="{97EDD104-AF32-42C9-B57F-9C380640D4F7}" dt="2023-07-17T13:20:56.093" v="975" actId="1037"/>
          <ac:spMkLst>
            <pc:docMk/>
            <pc:sldMk cId="3850752621" sldId="2147376576"/>
            <ac:spMk id="9" creationId="{82190083-4F14-62E1-95D1-4F01C74ECDDA}"/>
          </ac:spMkLst>
        </pc:spChg>
        <pc:spChg chg="add mod">
          <ac:chgData name="Olivia Reichardt" userId="410fabfa-1bf1-4399-88fc-243a1d20e30e" providerId="ADAL" clId="{97EDD104-AF32-42C9-B57F-9C380640D4F7}" dt="2023-07-17T12:51:00.305" v="689" actId="692"/>
          <ac:spMkLst>
            <pc:docMk/>
            <pc:sldMk cId="3850752621" sldId="2147376576"/>
            <ac:spMk id="10" creationId="{A24C3D7A-76D8-F1EE-E18C-91680145EFC5}"/>
          </ac:spMkLst>
        </pc:spChg>
        <pc:spChg chg="add mod">
          <ac:chgData name="Olivia Reichardt" userId="410fabfa-1bf1-4399-88fc-243a1d20e30e" providerId="ADAL" clId="{97EDD104-AF32-42C9-B57F-9C380640D4F7}" dt="2023-07-17T13:20:53.977" v="974" actId="1076"/>
          <ac:spMkLst>
            <pc:docMk/>
            <pc:sldMk cId="3850752621" sldId="2147376576"/>
            <ac:spMk id="11" creationId="{889B1A87-7CD4-C64F-B8DE-7F4B71F69120}"/>
          </ac:spMkLst>
        </pc:spChg>
        <pc:spChg chg="del">
          <ac:chgData name="Olivia Reichardt" userId="410fabfa-1bf1-4399-88fc-243a1d20e30e" providerId="ADAL" clId="{97EDD104-AF32-42C9-B57F-9C380640D4F7}" dt="2023-07-17T12:45:11.761" v="525" actId="478"/>
          <ac:spMkLst>
            <pc:docMk/>
            <pc:sldMk cId="3850752621" sldId="2147376576"/>
            <ac:spMk id="12" creationId="{79BD1359-EF87-88BB-8291-BC91B783C6AE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0" creationId="{693AD98D-07E3-3E9F-A153-A036E00C012D}"/>
          </ac:spMkLst>
        </pc:spChg>
        <pc:spChg chg="del">
          <ac:chgData name="Olivia Reichardt" userId="410fabfa-1bf1-4399-88fc-243a1d20e30e" providerId="ADAL" clId="{97EDD104-AF32-42C9-B57F-9C380640D4F7}" dt="2023-07-17T12:46:27.873" v="552" actId="478"/>
          <ac:spMkLst>
            <pc:docMk/>
            <pc:sldMk cId="3850752621" sldId="2147376576"/>
            <ac:spMk id="21" creationId="{3515CAA7-75EE-479D-9171-43084C2D5533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2" creationId="{45AA01DB-1D71-4FBE-0C74-28B482459A18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5" creationId="{59B1C3DE-C08D-AA1C-CD88-31DD04DE8476}"/>
          </ac:spMkLst>
        </pc:spChg>
        <pc:spChg chg="del">
          <ac:chgData name="Olivia Reichardt" userId="410fabfa-1bf1-4399-88fc-243a1d20e30e" providerId="ADAL" clId="{97EDD104-AF32-42C9-B57F-9C380640D4F7}" dt="2023-07-17T12:46:25.369" v="551" actId="478"/>
          <ac:spMkLst>
            <pc:docMk/>
            <pc:sldMk cId="3850752621" sldId="2147376576"/>
            <ac:spMk id="26" creationId="{4F2B41AE-7499-E1A9-D8B1-9E43EF64712C}"/>
          </ac:spMkLst>
        </pc:spChg>
        <pc:picChg chg="add mod">
          <ac:chgData name="Olivia Reichardt" userId="410fabfa-1bf1-4399-88fc-243a1d20e30e" providerId="ADAL" clId="{97EDD104-AF32-42C9-B57F-9C380640D4F7}" dt="2023-07-17T12:50:34.904" v="684" actId="1076"/>
          <ac:picMkLst>
            <pc:docMk/>
            <pc:sldMk cId="3850752621" sldId="2147376576"/>
            <ac:picMk id="5" creationId="{B5246650-7A5A-DD5C-0C9C-439DDE686E82}"/>
          </ac:picMkLst>
        </pc:picChg>
        <pc:picChg chg="del">
          <ac:chgData name="Olivia Reichardt" userId="410fabfa-1bf1-4399-88fc-243a1d20e30e" providerId="ADAL" clId="{97EDD104-AF32-42C9-B57F-9C380640D4F7}" dt="2023-07-17T12:46:25.369" v="551" actId="478"/>
          <ac:picMkLst>
            <pc:docMk/>
            <pc:sldMk cId="3850752621" sldId="2147376576"/>
            <ac:picMk id="24" creationId="{0F5EC994-D296-7373-CF02-9EAEE6D80337}"/>
          </ac:picMkLst>
        </pc:picChg>
      </pc:sldChg>
      <pc:sldChg chg="addSp delSp modSp add mod">
        <pc:chgData name="Olivia Reichardt" userId="410fabfa-1bf1-4399-88fc-243a1d20e30e" providerId="ADAL" clId="{97EDD104-AF32-42C9-B57F-9C380640D4F7}" dt="2023-07-18T06:34:33.220" v="1303" actId="207"/>
        <pc:sldMkLst>
          <pc:docMk/>
          <pc:sldMk cId="630528066" sldId="2147376577"/>
        </pc:sldMkLst>
        <pc:spChg chg="del">
          <ac:chgData name="Olivia Reichardt" userId="410fabfa-1bf1-4399-88fc-243a1d20e30e" providerId="ADAL" clId="{97EDD104-AF32-42C9-B57F-9C380640D4F7}" dt="2023-07-17T12:54:03.722" v="696" actId="478"/>
          <ac:spMkLst>
            <pc:docMk/>
            <pc:sldMk cId="630528066" sldId="2147376577"/>
            <ac:spMk id="3" creationId="{6E935FBD-1551-0324-C5E2-8244B71A9034}"/>
          </ac:spMkLst>
        </pc:spChg>
        <pc:spChg chg="add mod">
          <ac:chgData name="Olivia Reichardt" userId="410fabfa-1bf1-4399-88fc-243a1d20e30e" providerId="ADAL" clId="{97EDD104-AF32-42C9-B57F-9C380640D4F7}" dt="2023-07-17T13:17:28.035" v="953" actId="207"/>
          <ac:spMkLst>
            <pc:docMk/>
            <pc:sldMk cId="630528066" sldId="2147376577"/>
            <ac:spMk id="7" creationId="{1CE7E6B1-28C9-21F9-8829-CE6B6F89C983}"/>
          </ac:spMkLst>
        </pc:spChg>
        <pc:spChg chg="mod">
          <ac:chgData name="Olivia Reichardt" userId="410fabfa-1bf1-4399-88fc-243a1d20e30e" providerId="ADAL" clId="{97EDD104-AF32-42C9-B57F-9C380640D4F7}" dt="2023-07-17T12:51:28.145" v="691"/>
          <ac:spMkLst>
            <pc:docMk/>
            <pc:sldMk cId="630528066" sldId="2147376577"/>
            <ac:spMk id="8" creationId="{E5BF7BA2-EF31-0F36-9CFC-D6D200DB7041}"/>
          </ac:spMkLst>
        </pc:spChg>
        <pc:spChg chg="mod">
          <ac:chgData name="Olivia Reichardt" userId="410fabfa-1bf1-4399-88fc-243a1d20e30e" providerId="ADAL" clId="{97EDD104-AF32-42C9-B57F-9C380640D4F7}" dt="2023-07-17T13:13:07.881" v="893" actId="1076"/>
          <ac:spMkLst>
            <pc:docMk/>
            <pc:sldMk cId="630528066" sldId="2147376577"/>
            <ac:spMk id="9" creationId="{82190083-4F14-62E1-95D1-4F01C74ECDDA}"/>
          </ac:spMkLst>
        </pc:spChg>
        <pc:spChg chg="del">
          <ac:chgData name="Olivia Reichardt" userId="410fabfa-1bf1-4399-88fc-243a1d20e30e" providerId="ADAL" clId="{97EDD104-AF32-42C9-B57F-9C380640D4F7}" dt="2023-07-17T12:53:58.739" v="695" actId="478"/>
          <ac:spMkLst>
            <pc:docMk/>
            <pc:sldMk cId="630528066" sldId="2147376577"/>
            <ac:spMk id="10" creationId="{A24C3D7A-76D8-F1EE-E18C-91680145EFC5}"/>
          </ac:spMkLst>
        </pc:spChg>
        <pc:spChg chg="add mod">
          <ac:chgData name="Olivia Reichardt" userId="410fabfa-1bf1-4399-88fc-243a1d20e30e" providerId="ADAL" clId="{97EDD104-AF32-42C9-B57F-9C380640D4F7}" dt="2023-07-17T13:17:31.215" v="954" actId="207"/>
          <ac:spMkLst>
            <pc:docMk/>
            <pc:sldMk cId="630528066" sldId="2147376577"/>
            <ac:spMk id="11" creationId="{34B17ED5-1026-E432-76AE-9AD17962CEC7}"/>
          </ac:spMkLst>
        </pc:spChg>
        <pc:spChg chg="add mod ord">
          <ac:chgData name="Olivia Reichardt" userId="410fabfa-1bf1-4399-88fc-243a1d20e30e" providerId="ADAL" clId="{97EDD104-AF32-42C9-B57F-9C380640D4F7}" dt="2023-07-18T06:34:24.936" v="1302" actId="207"/>
          <ac:spMkLst>
            <pc:docMk/>
            <pc:sldMk cId="630528066" sldId="2147376577"/>
            <ac:spMk id="12" creationId="{03D52C6D-FB61-BD77-66FF-677A0B960E11}"/>
          </ac:spMkLst>
        </pc:spChg>
        <pc:spChg chg="add mod">
          <ac:chgData name="Olivia Reichardt" userId="410fabfa-1bf1-4399-88fc-243a1d20e30e" providerId="ADAL" clId="{97EDD104-AF32-42C9-B57F-9C380640D4F7}" dt="2023-07-17T13:02:37.397" v="748" actId="571"/>
          <ac:spMkLst>
            <pc:docMk/>
            <pc:sldMk cId="630528066" sldId="2147376577"/>
            <ac:spMk id="13" creationId="{7CA05FCD-6F8D-AD69-D585-CB22C920335B}"/>
          </ac:spMkLst>
        </pc:spChg>
        <pc:spChg chg="add mod ord">
          <ac:chgData name="Olivia Reichardt" userId="410fabfa-1bf1-4399-88fc-243a1d20e30e" providerId="ADAL" clId="{97EDD104-AF32-42C9-B57F-9C380640D4F7}" dt="2023-07-18T06:34:33.220" v="1303" actId="207"/>
          <ac:spMkLst>
            <pc:docMk/>
            <pc:sldMk cId="630528066" sldId="2147376577"/>
            <ac:spMk id="14" creationId="{6805C069-FB6C-C13B-DE7B-B515C7472E33}"/>
          </ac:spMkLst>
        </pc:spChg>
        <pc:spChg chg="add del mod">
          <ac:chgData name="Olivia Reichardt" userId="410fabfa-1bf1-4399-88fc-243a1d20e30e" providerId="ADAL" clId="{97EDD104-AF32-42C9-B57F-9C380640D4F7}" dt="2023-07-17T13:07:52.021" v="819" actId="478"/>
          <ac:spMkLst>
            <pc:docMk/>
            <pc:sldMk cId="630528066" sldId="2147376577"/>
            <ac:spMk id="15" creationId="{5968B05B-36E7-2F6B-9EAF-98BCDEB3EAF2}"/>
          </ac:spMkLst>
        </pc:spChg>
        <pc:spChg chg="add del mod">
          <ac:chgData name="Olivia Reichardt" userId="410fabfa-1bf1-4399-88fc-243a1d20e30e" providerId="ADAL" clId="{97EDD104-AF32-42C9-B57F-9C380640D4F7}" dt="2023-07-17T13:07:52.021" v="819" actId="478"/>
          <ac:spMkLst>
            <pc:docMk/>
            <pc:sldMk cId="630528066" sldId="2147376577"/>
            <ac:spMk id="16" creationId="{50B38A87-1FF8-143D-05AD-CD783EFF6E40}"/>
          </ac:spMkLst>
        </pc:spChg>
        <pc:picChg chg="add mod">
          <ac:chgData name="Olivia Reichardt" userId="410fabfa-1bf1-4399-88fc-243a1d20e30e" providerId="ADAL" clId="{97EDD104-AF32-42C9-B57F-9C380640D4F7}" dt="2023-07-17T13:12:52.235" v="888" actId="1076"/>
          <ac:picMkLst>
            <pc:docMk/>
            <pc:sldMk cId="630528066" sldId="2147376577"/>
            <ac:picMk id="4" creationId="{54386453-9CBD-FDE0-5CC5-B899748E43A2}"/>
          </ac:picMkLst>
        </pc:picChg>
        <pc:picChg chg="del">
          <ac:chgData name="Olivia Reichardt" userId="410fabfa-1bf1-4399-88fc-243a1d20e30e" providerId="ADAL" clId="{97EDD104-AF32-42C9-B57F-9C380640D4F7}" dt="2023-07-17T12:53:56.994" v="694" actId="478"/>
          <ac:picMkLst>
            <pc:docMk/>
            <pc:sldMk cId="630528066" sldId="2147376577"/>
            <ac:picMk id="5" creationId="{B5246650-7A5A-DD5C-0C9C-439DDE686E82}"/>
          </ac:picMkLst>
        </pc:pic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19" creationId="{AC469F58-DFA2-AB93-49B7-AEB5E2F1C2B8}"/>
          </ac:cxnSpMkLst>
        </pc:cxn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21" creationId="{2995778E-348C-C5CE-3DB0-3639D3AF67E9}"/>
          </ac:cxnSpMkLst>
        </pc:cxn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24" creationId="{0FE06511-015D-0513-BEB8-680FAA6D96FA}"/>
          </ac:cxnSpMkLst>
        </pc:cxnChg>
        <pc:cxnChg chg="add mod">
          <ac:chgData name="Olivia Reichardt" userId="410fabfa-1bf1-4399-88fc-243a1d20e30e" providerId="ADAL" clId="{97EDD104-AF32-42C9-B57F-9C380640D4F7}" dt="2023-07-17T13:13:07.881" v="893" actId="1076"/>
          <ac:cxnSpMkLst>
            <pc:docMk/>
            <pc:sldMk cId="630528066" sldId="2147376577"/>
            <ac:cxnSpMk id="28" creationId="{FBFA87D1-EE41-0543-40E3-86FA2A83C614}"/>
          </ac:cxnSpMkLst>
        </pc:cxnChg>
      </pc:sldChg>
      <pc:sldChg chg="addSp delSp modSp add mod">
        <pc:chgData name="Olivia Reichardt" userId="410fabfa-1bf1-4399-88fc-243a1d20e30e" providerId="ADAL" clId="{97EDD104-AF32-42C9-B57F-9C380640D4F7}" dt="2023-07-18T06:38:29.061" v="1344" actId="1076"/>
        <pc:sldMkLst>
          <pc:docMk/>
          <pc:sldMk cId="4164669007" sldId="2147376578"/>
        </pc:sldMkLst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2" creationId="{3BFEE025-9F40-8ADD-6651-811537DF753F}"/>
          </ac:spMkLst>
        </pc:spChg>
        <pc:spChg chg="add del mod">
          <ac:chgData name="Olivia Reichardt" userId="410fabfa-1bf1-4399-88fc-243a1d20e30e" providerId="ADAL" clId="{97EDD104-AF32-42C9-B57F-9C380640D4F7}" dt="2023-07-17T13:15:20.040" v="927" actId="478"/>
          <ac:spMkLst>
            <pc:docMk/>
            <pc:sldMk cId="4164669007" sldId="2147376578"/>
            <ac:spMk id="3" creationId="{6C740720-DBC8-84CA-2BD0-4D6AB94950F5}"/>
          </ac:spMkLst>
        </pc:spChg>
        <pc:spChg chg="add mod">
          <ac:chgData name="Olivia Reichardt" userId="410fabfa-1bf1-4399-88fc-243a1d20e30e" providerId="ADAL" clId="{97EDD104-AF32-42C9-B57F-9C380640D4F7}" dt="2023-07-18T06:37:38.765" v="1333" actId="113"/>
          <ac:spMkLst>
            <pc:docMk/>
            <pc:sldMk cId="4164669007" sldId="2147376578"/>
            <ac:spMk id="3" creationId="{FE5B4DC1-99E9-29B1-D917-3EED07714017}"/>
          </ac:spMkLst>
        </pc:spChg>
        <pc:spChg chg="add del mod">
          <ac:chgData name="Olivia Reichardt" userId="410fabfa-1bf1-4399-88fc-243a1d20e30e" providerId="ADAL" clId="{97EDD104-AF32-42C9-B57F-9C380640D4F7}" dt="2023-07-18T06:37:43.105" v="1334" actId="478"/>
          <ac:spMkLst>
            <pc:docMk/>
            <pc:sldMk cId="4164669007" sldId="2147376578"/>
            <ac:spMk id="4" creationId="{EBD820D2-4558-B279-261A-B47F07A67B69}"/>
          </ac:spMkLst>
        </pc:spChg>
        <pc:spChg chg="add del mod">
          <ac:chgData name="Olivia Reichardt" userId="410fabfa-1bf1-4399-88fc-243a1d20e30e" providerId="ADAL" clId="{97EDD104-AF32-42C9-B57F-9C380640D4F7}" dt="2023-07-18T06:37:43.105" v="1334" actId="478"/>
          <ac:spMkLst>
            <pc:docMk/>
            <pc:sldMk cId="4164669007" sldId="2147376578"/>
            <ac:spMk id="5" creationId="{F11220D0-390E-3324-7EEA-F766BC42639F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7" creationId="{1CE7E6B1-28C9-21F9-8829-CE6B6F89C983}"/>
          </ac:spMkLst>
        </pc:spChg>
        <pc:spChg chg="mod">
          <ac:chgData name="Olivia Reichardt" userId="410fabfa-1bf1-4399-88fc-243a1d20e30e" providerId="ADAL" clId="{97EDD104-AF32-42C9-B57F-9C380640D4F7}" dt="2023-07-18T06:35:26.851" v="1322" actId="20577"/>
          <ac:spMkLst>
            <pc:docMk/>
            <pc:sldMk cId="4164669007" sldId="2147376578"/>
            <ac:spMk id="8" creationId="{E5BF7BA2-EF31-0F36-9CFC-D6D200DB7041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9" creationId="{82190083-4F14-62E1-95D1-4F01C74ECDDA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11" creationId="{34B17ED5-1026-E432-76AE-9AD17962CEC7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12" creationId="{03D52C6D-FB61-BD77-66FF-677A0B960E11}"/>
          </ac:spMkLst>
        </pc:spChg>
        <pc:spChg chg="add del mod">
          <ac:chgData name="Olivia Reichardt" userId="410fabfa-1bf1-4399-88fc-243a1d20e30e" providerId="ADAL" clId="{97EDD104-AF32-42C9-B57F-9C380640D4F7}" dt="2023-07-17T13:18:41.833" v="962" actId="478"/>
          <ac:spMkLst>
            <pc:docMk/>
            <pc:sldMk cId="4164669007" sldId="2147376578"/>
            <ac:spMk id="13" creationId="{427BE3BE-11FD-1640-763F-991FE2B222C8}"/>
          </ac:spMkLst>
        </pc:spChg>
        <pc:spChg chg="del">
          <ac:chgData name="Olivia Reichardt" userId="410fabfa-1bf1-4399-88fc-243a1d20e30e" providerId="ADAL" clId="{97EDD104-AF32-42C9-B57F-9C380640D4F7}" dt="2023-07-17T13:14:31.075" v="917" actId="478"/>
          <ac:spMkLst>
            <pc:docMk/>
            <pc:sldMk cId="4164669007" sldId="2147376578"/>
            <ac:spMk id="14" creationId="{6805C069-FB6C-C13B-DE7B-B515C7472E33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15" creationId="{3B1EA89B-1766-7788-9133-8200C050EC32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16" creationId="{2AB9117D-4425-FDAF-E86B-50757879CBED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04.567" v="1301" actId="207"/>
          <ac:spMkLst>
            <pc:docMk/>
            <pc:sldMk cId="4164669007" sldId="2147376578"/>
            <ac:spMk id="18" creationId="{3980B1DA-A621-107A-FEBA-13BB2DCBA6C1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23" creationId="{38C87B5F-573C-5466-7DC1-D4626BF23484}"/>
          </ac:spMkLst>
        </pc:spChg>
        <pc:spChg chg="add del mod">
          <ac:chgData name="Olivia Reichardt" userId="410fabfa-1bf1-4399-88fc-243a1d20e30e" providerId="ADAL" clId="{97EDD104-AF32-42C9-B57F-9C380640D4F7}" dt="2023-07-18T06:36:34.882" v="1323" actId="478"/>
          <ac:spMkLst>
            <pc:docMk/>
            <pc:sldMk cId="4164669007" sldId="2147376578"/>
            <ac:spMk id="25" creationId="{EE471022-A157-DAB6-ACA1-8DE7CBECC203}"/>
          </ac:spMkLst>
        </pc:spChg>
        <pc:picChg chg="del">
          <ac:chgData name="Olivia Reichardt" userId="410fabfa-1bf1-4399-88fc-243a1d20e30e" providerId="ADAL" clId="{97EDD104-AF32-42C9-B57F-9C380640D4F7}" dt="2023-07-17T13:14:31.075" v="917" actId="478"/>
          <ac:picMkLst>
            <pc:docMk/>
            <pc:sldMk cId="4164669007" sldId="2147376578"/>
            <ac:picMk id="4" creationId="{54386453-9CBD-FDE0-5CC5-B899748E43A2}"/>
          </ac:picMkLst>
        </pc:picChg>
        <pc:picChg chg="add mod">
          <ac:chgData name="Olivia Reichardt" userId="410fabfa-1bf1-4399-88fc-243a1d20e30e" providerId="ADAL" clId="{97EDD104-AF32-42C9-B57F-9C380640D4F7}" dt="2023-07-18T06:38:29.061" v="1344" actId="1076"/>
          <ac:picMkLst>
            <pc:docMk/>
            <pc:sldMk cId="4164669007" sldId="2147376578"/>
            <ac:picMk id="9" creationId="{5C9E2144-0151-C9B8-E975-5BE61871A94A}"/>
          </ac:picMkLst>
        </pc:picChg>
        <pc:picChg chg="add del mod modCrop">
          <ac:chgData name="Olivia Reichardt" userId="410fabfa-1bf1-4399-88fc-243a1d20e30e" providerId="ADAL" clId="{97EDD104-AF32-42C9-B57F-9C380640D4F7}" dt="2023-07-18T06:36:34.882" v="1323" actId="478"/>
          <ac:picMkLst>
            <pc:docMk/>
            <pc:sldMk cId="4164669007" sldId="2147376578"/>
            <ac:picMk id="10" creationId="{99898DB7-9737-08E7-D7C9-2CAFA90ABFBD}"/>
          </ac:picMkLst>
        </pc:picChg>
        <pc:picChg chg="add del mod modCrop">
          <ac:chgData name="Olivia Reichardt" userId="410fabfa-1bf1-4399-88fc-243a1d20e30e" providerId="ADAL" clId="{97EDD104-AF32-42C9-B57F-9C380640D4F7}" dt="2023-07-18T06:36:34.882" v="1323" actId="478"/>
          <ac:picMkLst>
            <pc:docMk/>
            <pc:sldMk cId="4164669007" sldId="2147376578"/>
            <ac:picMk id="22" creationId="{6A222F48-06F3-1CBE-EE05-19DE998931A8}"/>
          </ac:picMkLst>
        </pc:picChg>
        <pc:picChg chg="add del mod modCrop">
          <ac:chgData name="Olivia Reichardt" userId="410fabfa-1bf1-4399-88fc-243a1d20e30e" providerId="ADAL" clId="{97EDD104-AF32-42C9-B57F-9C380640D4F7}" dt="2023-07-18T06:36:34.882" v="1323" actId="478"/>
          <ac:picMkLst>
            <pc:docMk/>
            <pc:sldMk cId="4164669007" sldId="2147376578"/>
            <ac:picMk id="27" creationId="{72740224-3C7B-F358-BDEC-04650BF61130}"/>
          </ac:picMkLst>
        </pc:pic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19" creationId="{AC469F58-DFA2-AB93-49B7-AEB5E2F1C2B8}"/>
          </ac:cxnSpMkLst>
        </pc:cxn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21" creationId="{2995778E-348C-C5CE-3DB0-3639D3AF67E9}"/>
          </ac:cxnSpMkLst>
        </pc:cxn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24" creationId="{0FE06511-015D-0513-BEB8-680FAA6D96FA}"/>
          </ac:cxnSpMkLst>
        </pc:cxnChg>
        <pc:cxnChg chg="del">
          <ac:chgData name="Olivia Reichardt" userId="410fabfa-1bf1-4399-88fc-243a1d20e30e" providerId="ADAL" clId="{97EDD104-AF32-42C9-B57F-9C380640D4F7}" dt="2023-07-17T13:14:31.075" v="917" actId="478"/>
          <ac:cxnSpMkLst>
            <pc:docMk/>
            <pc:sldMk cId="4164669007" sldId="2147376578"/>
            <ac:cxnSpMk id="28" creationId="{FBFA87D1-EE41-0543-40E3-86FA2A83C614}"/>
          </ac:cxnSpMkLst>
        </pc:cxnChg>
      </pc:sldChg>
      <pc:sldChg chg="addSp delSp modSp add mod">
        <pc:chgData name="Olivia Reichardt" userId="410fabfa-1bf1-4399-88fc-243a1d20e30e" providerId="ADAL" clId="{97EDD104-AF32-42C9-B57F-9C380640D4F7}" dt="2023-07-18T06:34:40.050" v="1304" actId="207"/>
        <pc:sldMkLst>
          <pc:docMk/>
          <pc:sldMk cId="3465458700" sldId="2147376579"/>
        </pc:sldMkLst>
        <pc:spChg chg="del">
          <ac:chgData name="Olivia Reichardt" userId="410fabfa-1bf1-4399-88fc-243a1d20e30e" providerId="ADAL" clId="{97EDD104-AF32-42C9-B57F-9C380640D4F7}" dt="2023-07-17T13:38:41.406" v="1094" actId="478"/>
          <ac:spMkLst>
            <pc:docMk/>
            <pc:sldMk cId="3465458700" sldId="2147376579"/>
            <ac:spMk id="2" creationId="{3BFEE025-9F40-8ADD-6651-811537DF753F}"/>
          </ac:spMkLst>
        </pc:spChg>
        <pc:spChg chg="add mod">
          <ac:chgData name="Olivia Reichardt" userId="410fabfa-1bf1-4399-88fc-243a1d20e30e" providerId="ADAL" clId="{97EDD104-AF32-42C9-B57F-9C380640D4F7}" dt="2023-07-17T13:39:42.697" v="1138" actId="1076"/>
          <ac:spMkLst>
            <pc:docMk/>
            <pc:sldMk cId="3465458700" sldId="2147376579"/>
            <ac:spMk id="3" creationId="{A473322C-8682-C41C-6FAB-C83C2C29419A}"/>
          </ac:spMkLst>
        </pc:spChg>
        <pc:spChg chg="add del mod">
          <ac:chgData name="Olivia Reichardt" userId="410fabfa-1bf1-4399-88fc-243a1d20e30e" providerId="ADAL" clId="{97EDD104-AF32-42C9-B57F-9C380640D4F7}" dt="2023-07-17T13:39:40.176" v="1137" actId="478"/>
          <ac:spMkLst>
            <pc:docMk/>
            <pc:sldMk cId="3465458700" sldId="2147376579"/>
            <ac:spMk id="4" creationId="{75E92FF8-2B09-33C4-EA05-EE1BA08A83F7}"/>
          </ac:spMkLst>
        </pc:spChg>
        <pc:spChg chg="add del mod">
          <ac:chgData name="Olivia Reichardt" userId="410fabfa-1bf1-4399-88fc-243a1d20e30e" providerId="ADAL" clId="{97EDD104-AF32-42C9-B57F-9C380640D4F7}" dt="2023-07-17T13:38:51.021" v="1097"/>
          <ac:spMkLst>
            <pc:docMk/>
            <pc:sldMk cId="3465458700" sldId="2147376579"/>
            <ac:spMk id="5" creationId="{AF30F474-EBAB-BAD7-CD02-6DAD1DC4290B}"/>
          </ac:spMkLst>
        </pc:spChg>
        <pc:spChg chg="add del mod">
          <ac:chgData name="Olivia Reichardt" userId="410fabfa-1bf1-4399-88fc-243a1d20e30e" providerId="ADAL" clId="{97EDD104-AF32-42C9-B57F-9C380640D4F7}" dt="2023-07-17T13:38:51.021" v="1097"/>
          <ac:spMkLst>
            <pc:docMk/>
            <pc:sldMk cId="3465458700" sldId="2147376579"/>
            <ac:spMk id="7" creationId="{8914EE89-0598-1503-D818-1E6D821E7D8A}"/>
          </ac:spMkLst>
        </pc:spChg>
        <pc:spChg chg="mod">
          <ac:chgData name="Olivia Reichardt" userId="410fabfa-1bf1-4399-88fc-243a1d20e30e" providerId="ADAL" clId="{97EDD104-AF32-42C9-B57F-9C380640D4F7}" dt="2023-07-17T13:38:03.794" v="1093" actId="207"/>
          <ac:spMkLst>
            <pc:docMk/>
            <pc:sldMk cId="3465458700" sldId="2147376579"/>
            <ac:spMk id="8" creationId="{E5BF7BA2-EF31-0F36-9CFC-D6D200DB7041}"/>
          </ac:spMkLst>
        </pc:spChg>
        <pc:spChg chg="del">
          <ac:chgData name="Olivia Reichardt" userId="410fabfa-1bf1-4399-88fc-243a1d20e30e" providerId="ADAL" clId="{97EDD104-AF32-42C9-B57F-9C380640D4F7}" dt="2023-07-17T13:38:41.406" v="1094" actId="478"/>
          <ac:spMkLst>
            <pc:docMk/>
            <pc:sldMk cId="3465458700" sldId="2147376579"/>
            <ac:spMk id="15" creationId="{3B1EA89B-1766-7788-9133-8200C050EC32}"/>
          </ac:spMkLst>
        </pc:spChg>
        <pc:spChg chg="mod">
          <ac:chgData name="Olivia Reichardt" userId="410fabfa-1bf1-4399-88fc-243a1d20e30e" providerId="ADAL" clId="{97EDD104-AF32-42C9-B57F-9C380640D4F7}" dt="2023-07-17T13:45:30.799" v="1215" actId="1076"/>
          <ac:spMkLst>
            <pc:docMk/>
            <pc:sldMk cId="3465458700" sldId="2147376579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7T13:45:30.799" v="1215" actId="1076"/>
          <ac:spMkLst>
            <pc:docMk/>
            <pc:sldMk cId="3465458700" sldId="2147376579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40.050" v="1304" actId="207"/>
          <ac:spMkLst>
            <pc:docMk/>
            <pc:sldMk cId="3465458700" sldId="2147376579"/>
            <ac:spMk id="18" creationId="{3980B1DA-A621-107A-FEBA-13BB2DCBA6C1}"/>
          </ac:spMkLst>
        </pc:spChg>
        <pc:spChg chg="mod">
          <ac:chgData name="Olivia Reichardt" userId="410fabfa-1bf1-4399-88fc-243a1d20e30e" providerId="ADAL" clId="{97EDD104-AF32-42C9-B57F-9C380640D4F7}" dt="2023-07-17T13:45:17.195" v="1214" actId="1076"/>
          <ac:spMkLst>
            <pc:docMk/>
            <pc:sldMk cId="3465458700" sldId="2147376579"/>
            <ac:spMk id="23" creationId="{38C87B5F-573C-5466-7DC1-D4626BF23484}"/>
          </ac:spMkLst>
        </pc:spChg>
        <pc:spChg chg="mod">
          <ac:chgData name="Olivia Reichardt" userId="410fabfa-1bf1-4399-88fc-243a1d20e30e" providerId="ADAL" clId="{97EDD104-AF32-42C9-B57F-9C380640D4F7}" dt="2023-07-17T13:45:17.195" v="1214" actId="1076"/>
          <ac:spMkLst>
            <pc:docMk/>
            <pc:sldMk cId="3465458700" sldId="2147376579"/>
            <ac:spMk id="25" creationId="{EE471022-A157-DAB6-ACA1-8DE7CBECC203}"/>
          </ac:spMkLst>
        </pc:spChg>
        <pc:picChg chg="del">
          <ac:chgData name="Olivia Reichardt" userId="410fabfa-1bf1-4399-88fc-243a1d20e30e" providerId="ADAL" clId="{97EDD104-AF32-42C9-B57F-9C380640D4F7}" dt="2023-07-17T13:38:41.406" v="1094" actId="478"/>
          <ac:picMkLst>
            <pc:docMk/>
            <pc:sldMk cId="3465458700" sldId="2147376579"/>
            <ac:picMk id="10" creationId="{99898DB7-9737-08E7-D7C9-2CAFA90ABFBD}"/>
          </ac:picMkLst>
        </pc:picChg>
        <pc:picChg chg="add mod modCrop">
          <ac:chgData name="Olivia Reichardt" userId="410fabfa-1bf1-4399-88fc-243a1d20e30e" providerId="ADAL" clId="{97EDD104-AF32-42C9-B57F-9C380640D4F7}" dt="2023-07-17T13:45:30.799" v="1215" actId="1076"/>
          <ac:picMkLst>
            <pc:docMk/>
            <pc:sldMk cId="3465458700" sldId="2147376579"/>
            <ac:picMk id="11" creationId="{D38BBAB9-ED6D-B7BE-A50C-C43CB9E1874A}"/>
          </ac:picMkLst>
        </pc:picChg>
        <pc:picChg chg="add mod">
          <ac:chgData name="Olivia Reichardt" userId="410fabfa-1bf1-4399-88fc-243a1d20e30e" providerId="ADAL" clId="{97EDD104-AF32-42C9-B57F-9C380640D4F7}" dt="2023-07-17T13:45:17.195" v="1214" actId="1076"/>
          <ac:picMkLst>
            <pc:docMk/>
            <pc:sldMk cId="3465458700" sldId="2147376579"/>
            <ac:picMk id="13" creationId="{0B4A9C2E-791A-A06E-7B90-CAA69A13C64F}"/>
          </ac:picMkLst>
        </pc:picChg>
        <pc:picChg chg="add del mod">
          <ac:chgData name="Olivia Reichardt" userId="410fabfa-1bf1-4399-88fc-243a1d20e30e" providerId="ADAL" clId="{97EDD104-AF32-42C9-B57F-9C380640D4F7}" dt="2023-07-17T13:43:51.463" v="1200" actId="478"/>
          <ac:picMkLst>
            <pc:docMk/>
            <pc:sldMk cId="3465458700" sldId="2147376579"/>
            <ac:picMk id="14" creationId="{067321F2-7448-367D-D968-B87626E50287}"/>
          </ac:picMkLst>
        </pc:picChg>
        <pc:picChg chg="del">
          <ac:chgData name="Olivia Reichardt" userId="410fabfa-1bf1-4399-88fc-243a1d20e30e" providerId="ADAL" clId="{97EDD104-AF32-42C9-B57F-9C380640D4F7}" dt="2023-07-17T13:43:27.222" v="1190" actId="478"/>
          <ac:picMkLst>
            <pc:docMk/>
            <pc:sldMk cId="3465458700" sldId="2147376579"/>
            <ac:picMk id="22" creationId="{6A222F48-06F3-1CBE-EE05-19DE998931A8}"/>
          </ac:picMkLst>
        </pc:picChg>
        <pc:picChg chg="del mod">
          <ac:chgData name="Olivia Reichardt" userId="410fabfa-1bf1-4399-88fc-243a1d20e30e" providerId="ADAL" clId="{97EDD104-AF32-42C9-B57F-9C380640D4F7}" dt="2023-07-17T13:43:37.794" v="1193" actId="478"/>
          <ac:picMkLst>
            <pc:docMk/>
            <pc:sldMk cId="3465458700" sldId="2147376579"/>
            <ac:picMk id="27" creationId="{72740224-3C7B-F358-BDEC-04650BF61130}"/>
          </ac:picMkLst>
        </pc:picChg>
      </pc:sldChg>
      <pc:sldChg chg="add del">
        <pc:chgData name="Olivia Reichardt" userId="410fabfa-1bf1-4399-88fc-243a1d20e30e" providerId="ADAL" clId="{97EDD104-AF32-42C9-B57F-9C380640D4F7}" dt="2023-07-17T13:37:28.267" v="1076" actId="47"/>
        <pc:sldMkLst>
          <pc:docMk/>
          <pc:sldMk cId="3517920900" sldId="2147376579"/>
        </pc:sldMkLst>
      </pc:sldChg>
      <pc:sldChg chg="addSp delSp modSp add mod">
        <pc:chgData name="Olivia Reichardt" userId="410fabfa-1bf1-4399-88fc-243a1d20e30e" providerId="ADAL" clId="{97EDD104-AF32-42C9-B57F-9C380640D4F7}" dt="2023-07-18T06:34:44.694" v="1305" actId="207"/>
        <pc:sldMkLst>
          <pc:docMk/>
          <pc:sldMk cId="1869413773" sldId="2147376580"/>
        </pc:sldMkLst>
        <pc:spChg chg="add mod">
          <ac:chgData name="Olivia Reichardt" userId="410fabfa-1bf1-4399-88fc-243a1d20e30e" providerId="ADAL" clId="{97EDD104-AF32-42C9-B57F-9C380640D4F7}" dt="2023-07-17T13:46:48.860" v="1221" actId="20577"/>
          <ac:spMkLst>
            <pc:docMk/>
            <pc:sldMk cId="1869413773" sldId="2147376580"/>
            <ac:spMk id="2" creationId="{E2641A49-E217-9A36-744C-8B7347AEAB77}"/>
          </ac:spMkLst>
        </pc:spChg>
        <pc:spChg chg="del">
          <ac:chgData name="Olivia Reichardt" userId="410fabfa-1bf1-4399-88fc-243a1d20e30e" providerId="ADAL" clId="{97EDD104-AF32-42C9-B57F-9C380640D4F7}" dt="2023-07-17T13:46:29.060" v="1217" actId="478"/>
          <ac:spMkLst>
            <pc:docMk/>
            <pc:sldMk cId="1869413773" sldId="2147376580"/>
            <ac:spMk id="3" creationId="{A473322C-8682-C41C-6FAB-C83C2C29419A}"/>
          </ac:spMkLst>
        </pc:spChg>
        <pc:spChg chg="add mod">
          <ac:chgData name="Olivia Reichardt" userId="410fabfa-1bf1-4399-88fc-243a1d20e30e" providerId="ADAL" clId="{97EDD104-AF32-42C9-B57F-9C380640D4F7}" dt="2023-07-17T13:56:01.473" v="1249" actId="20577"/>
          <ac:spMkLst>
            <pc:docMk/>
            <pc:sldMk cId="1869413773" sldId="2147376580"/>
            <ac:spMk id="4" creationId="{FC2339BD-7FAA-BD8C-7202-A0CEFC73FDEC}"/>
          </ac:spMkLst>
        </pc:spChg>
        <pc:spChg chg="mod">
          <ac:chgData name="Olivia Reichardt" userId="410fabfa-1bf1-4399-88fc-243a1d20e30e" providerId="ADAL" clId="{97EDD104-AF32-42C9-B57F-9C380640D4F7}" dt="2023-07-17T13:54:47.046" v="1239"/>
          <ac:spMkLst>
            <pc:docMk/>
            <pc:sldMk cId="1869413773" sldId="2147376580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7T13:56:04.073" v="1250" actId="20577"/>
          <ac:spMkLst>
            <pc:docMk/>
            <pc:sldMk cId="1869413773" sldId="2147376580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44.694" v="1305" actId="207"/>
          <ac:spMkLst>
            <pc:docMk/>
            <pc:sldMk cId="1869413773" sldId="2147376580"/>
            <ac:spMk id="18" creationId="{3980B1DA-A621-107A-FEBA-13BB2DCBA6C1}"/>
          </ac:spMkLst>
        </pc:spChg>
        <pc:spChg chg="mod">
          <ac:chgData name="Olivia Reichardt" userId="410fabfa-1bf1-4399-88fc-243a1d20e30e" providerId="ADAL" clId="{97EDD104-AF32-42C9-B57F-9C380640D4F7}" dt="2023-07-17T13:56:19.743" v="1251"/>
          <ac:spMkLst>
            <pc:docMk/>
            <pc:sldMk cId="1869413773" sldId="2147376580"/>
            <ac:spMk id="23" creationId="{38C87B5F-573C-5466-7DC1-D4626BF23484}"/>
          </ac:spMkLst>
        </pc:spChg>
        <pc:spChg chg="mod">
          <ac:chgData name="Olivia Reichardt" userId="410fabfa-1bf1-4399-88fc-243a1d20e30e" providerId="ADAL" clId="{97EDD104-AF32-42C9-B57F-9C380640D4F7}" dt="2023-07-17T13:56:26.447" v="1253" actId="20577"/>
          <ac:spMkLst>
            <pc:docMk/>
            <pc:sldMk cId="1869413773" sldId="2147376580"/>
            <ac:spMk id="25" creationId="{EE471022-A157-DAB6-ACA1-8DE7CBECC203}"/>
          </ac:spMkLst>
        </pc:spChg>
        <pc:picChg chg="add mod modCrop">
          <ac:chgData name="Olivia Reichardt" userId="410fabfa-1bf1-4399-88fc-243a1d20e30e" providerId="ADAL" clId="{97EDD104-AF32-42C9-B57F-9C380640D4F7}" dt="2023-07-17T13:53:25.844" v="1238" actId="1076"/>
          <ac:picMkLst>
            <pc:docMk/>
            <pc:sldMk cId="1869413773" sldId="2147376580"/>
            <ac:picMk id="7" creationId="{CD170163-7C52-6FA0-5E64-CF76A6D0CBB8}"/>
          </ac:picMkLst>
        </pc:picChg>
        <pc:picChg chg="add mod">
          <ac:chgData name="Olivia Reichardt" userId="410fabfa-1bf1-4399-88fc-243a1d20e30e" providerId="ADAL" clId="{97EDD104-AF32-42C9-B57F-9C380640D4F7}" dt="2023-07-17T13:55:49.430" v="1248" actId="1076"/>
          <ac:picMkLst>
            <pc:docMk/>
            <pc:sldMk cId="1869413773" sldId="2147376580"/>
            <ac:picMk id="10" creationId="{3D693337-5F07-3561-F482-16E48724BFAB}"/>
          </ac:picMkLst>
        </pc:picChg>
        <pc:picChg chg="del">
          <ac:chgData name="Olivia Reichardt" userId="410fabfa-1bf1-4399-88fc-243a1d20e30e" providerId="ADAL" clId="{97EDD104-AF32-42C9-B57F-9C380640D4F7}" dt="2023-07-17T13:55:37.339" v="1243" actId="478"/>
          <ac:picMkLst>
            <pc:docMk/>
            <pc:sldMk cId="1869413773" sldId="2147376580"/>
            <ac:picMk id="11" creationId="{D38BBAB9-ED6D-B7BE-A50C-C43CB9E1874A}"/>
          </ac:picMkLst>
        </pc:picChg>
        <pc:picChg chg="del mod">
          <ac:chgData name="Olivia Reichardt" userId="410fabfa-1bf1-4399-88fc-243a1d20e30e" providerId="ADAL" clId="{97EDD104-AF32-42C9-B57F-9C380640D4F7}" dt="2023-07-17T13:58:22.871" v="1256" actId="478"/>
          <ac:picMkLst>
            <pc:docMk/>
            <pc:sldMk cId="1869413773" sldId="2147376580"/>
            <ac:picMk id="13" creationId="{0B4A9C2E-791A-A06E-7B90-CAA69A13C64F}"/>
          </ac:picMkLst>
        </pc:picChg>
        <pc:picChg chg="add mod">
          <ac:chgData name="Olivia Reichardt" userId="410fabfa-1bf1-4399-88fc-243a1d20e30e" providerId="ADAL" clId="{97EDD104-AF32-42C9-B57F-9C380640D4F7}" dt="2023-07-17T13:58:47.474" v="1262" actId="1076"/>
          <ac:picMkLst>
            <pc:docMk/>
            <pc:sldMk cId="1869413773" sldId="2147376580"/>
            <ac:picMk id="14" creationId="{219539E2-B276-B172-1835-DF0A0C6E6231}"/>
          </ac:picMkLst>
        </pc:picChg>
      </pc:sldChg>
      <pc:sldChg chg="addSp delSp modSp add mod">
        <pc:chgData name="Olivia Reichardt" userId="410fabfa-1bf1-4399-88fc-243a1d20e30e" providerId="ADAL" clId="{97EDD104-AF32-42C9-B57F-9C380640D4F7}" dt="2023-07-18T06:34:48.594" v="1306" actId="207"/>
        <pc:sldMkLst>
          <pc:docMk/>
          <pc:sldMk cId="463171237" sldId="2147376581"/>
        </pc:sldMkLst>
        <pc:spChg chg="mod">
          <ac:chgData name="Olivia Reichardt" userId="410fabfa-1bf1-4399-88fc-243a1d20e30e" providerId="ADAL" clId="{97EDD104-AF32-42C9-B57F-9C380640D4F7}" dt="2023-07-17T14:01:25.041" v="1269" actId="20577"/>
          <ac:spMkLst>
            <pc:docMk/>
            <pc:sldMk cId="463171237" sldId="2147376581"/>
            <ac:spMk id="2" creationId="{E2641A49-E217-9A36-744C-8B7347AEAB77}"/>
          </ac:spMkLst>
        </pc:spChg>
        <pc:spChg chg="mod">
          <ac:chgData name="Olivia Reichardt" userId="410fabfa-1bf1-4399-88fc-243a1d20e30e" providerId="ADAL" clId="{97EDD104-AF32-42C9-B57F-9C380640D4F7}" dt="2023-07-17T14:01:09.614" v="1264" actId="20577"/>
          <ac:spMkLst>
            <pc:docMk/>
            <pc:sldMk cId="463171237" sldId="2147376581"/>
            <ac:spMk id="4" creationId="{FC2339BD-7FAA-BD8C-7202-A0CEFC73FDEC}"/>
          </ac:spMkLst>
        </pc:spChg>
        <pc:spChg chg="mod">
          <ac:chgData name="Olivia Reichardt" userId="410fabfa-1bf1-4399-88fc-243a1d20e30e" providerId="ADAL" clId="{97EDD104-AF32-42C9-B57F-9C380640D4F7}" dt="2023-07-18T06:32:09.427" v="1296" actId="20577"/>
          <ac:spMkLst>
            <pc:docMk/>
            <pc:sldMk cId="463171237" sldId="2147376581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8T06:32:41.976" v="1299" actId="20577"/>
          <ac:spMkLst>
            <pc:docMk/>
            <pc:sldMk cId="463171237" sldId="2147376581"/>
            <ac:spMk id="17" creationId="{8ABF4E9D-E077-DF01-B6AE-E702C25CD63F}"/>
          </ac:spMkLst>
        </pc:spChg>
        <pc:spChg chg="mod">
          <ac:chgData name="Olivia Reichardt" userId="410fabfa-1bf1-4399-88fc-243a1d20e30e" providerId="ADAL" clId="{97EDD104-AF32-42C9-B57F-9C380640D4F7}" dt="2023-07-18T06:34:48.594" v="1306" actId="207"/>
          <ac:spMkLst>
            <pc:docMk/>
            <pc:sldMk cId="463171237" sldId="2147376581"/>
            <ac:spMk id="18" creationId="{3980B1DA-A621-107A-FEBA-13BB2DCBA6C1}"/>
          </ac:spMkLst>
        </pc:spChg>
        <pc:spChg chg="del">
          <ac:chgData name="Olivia Reichardt" userId="410fabfa-1bf1-4399-88fc-243a1d20e30e" providerId="ADAL" clId="{97EDD104-AF32-42C9-B57F-9C380640D4F7}" dt="2023-07-18T06:32:45.731" v="1300" actId="478"/>
          <ac:spMkLst>
            <pc:docMk/>
            <pc:sldMk cId="463171237" sldId="2147376581"/>
            <ac:spMk id="23" creationId="{38C87B5F-573C-5466-7DC1-D4626BF23484}"/>
          </ac:spMkLst>
        </pc:spChg>
        <pc:spChg chg="del">
          <ac:chgData name="Olivia Reichardt" userId="410fabfa-1bf1-4399-88fc-243a1d20e30e" providerId="ADAL" clId="{97EDD104-AF32-42C9-B57F-9C380640D4F7}" dt="2023-07-18T06:32:45.731" v="1300" actId="478"/>
          <ac:spMkLst>
            <pc:docMk/>
            <pc:sldMk cId="463171237" sldId="2147376581"/>
            <ac:spMk id="25" creationId="{EE471022-A157-DAB6-ACA1-8DE7CBECC203}"/>
          </ac:spMkLst>
        </pc:spChg>
        <pc:picChg chg="add mod">
          <ac:chgData name="Olivia Reichardt" userId="410fabfa-1bf1-4399-88fc-243a1d20e30e" providerId="ADAL" clId="{97EDD104-AF32-42C9-B57F-9C380640D4F7}" dt="2023-07-17T14:01:55.356" v="1280" actId="1076"/>
          <ac:picMkLst>
            <pc:docMk/>
            <pc:sldMk cId="463171237" sldId="2147376581"/>
            <ac:picMk id="5" creationId="{48574C53-9FA9-6C6D-3DF1-F1D620D86046}"/>
          </ac:picMkLst>
        </pc:picChg>
        <pc:picChg chg="add mod">
          <ac:chgData name="Olivia Reichardt" userId="410fabfa-1bf1-4399-88fc-243a1d20e30e" providerId="ADAL" clId="{97EDD104-AF32-42C9-B57F-9C380640D4F7}" dt="2023-07-18T06:32:16.005" v="1298" actId="1036"/>
          <ac:picMkLst>
            <pc:docMk/>
            <pc:sldMk cId="463171237" sldId="2147376581"/>
            <ac:picMk id="7" creationId="{085BC451-5C2E-6CF1-8534-A3AE2CB0E7AC}"/>
          </ac:picMkLst>
        </pc:picChg>
        <pc:picChg chg="del">
          <ac:chgData name="Olivia Reichardt" userId="410fabfa-1bf1-4399-88fc-243a1d20e30e" providerId="ADAL" clId="{97EDD104-AF32-42C9-B57F-9C380640D4F7}" dt="2023-07-17T14:01:49.269" v="1277" actId="478"/>
          <ac:picMkLst>
            <pc:docMk/>
            <pc:sldMk cId="463171237" sldId="2147376581"/>
            <ac:picMk id="7" creationId="{CD170163-7C52-6FA0-5E64-CF76A6D0CBB8}"/>
          </ac:picMkLst>
        </pc:picChg>
        <pc:picChg chg="del mod">
          <ac:chgData name="Olivia Reichardt" userId="410fabfa-1bf1-4399-88fc-243a1d20e30e" providerId="ADAL" clId="{97EDD104-AF32-42C9-B57F-9C380640D4F7}" dt="2023-07-18T06:31:22.443" v="1287" actId="478"/>
          <ac:picMkLst>
            <pc:docMk/>
            <pc:sldMk cId="463171237" sldId="2147376581"/>
            <ac:picMk id="10" creationId="{3D693337-5F07-3561-F482-16E48724BFAB}"/>
          </ac:picMkLst>
        </pc:picChg>
        <pc:picChg chg="del">
          <ac:chgData name="Olivia Reichardt" userId="410fabfa-1bf1-4399-88fc-243a1d20e30e" providerId="ADAL" clId="{97EDD104-AF32-42C9-B57F-9C380640D4F7}" dt="2023-07-18T06:31:22.443" v="1287" actId="478"/>
          <ac:picMkLst>
            <pc:docMk/>
            <pc:sldMk cId="463171237" sldId="2147376581"/>
            <ac:picMk id="14" creationId="{219539E2-B276-B172-1835-DF0A0C6E6231}"/>
          </ac:picMkLst>
        </pc:picChg>
      </pc:sldChg>
      <pc:sldChg chg="add">
        <pc:chgData name="Olivia Reichardt" userId="410fabfa-1bf1-4399-88fc-243a1d20e30e" providerId="ADAL" clId="{97EDD104-AF32-42C9-B57F-9C380640D4F7}" dt="2023-07-18T06:35:15.238" v="1307" actId="2890"/>
        <pc:sldMkLst>
          <pc:docMk/>
          <pc:sldMk cId="344179969" sldId="2147376582"/>
        </pc:sldMkLst>
      </pc:sldChg>
      <pc:sldChg chg="addSp delSp modSp add mod">
        <pc:chgData name="Olivia Reichardt" userId="410fabfa-1bf1-4399-88fc-243a1d20e30e" providerId="ADAL" clId="{97EDD104-AF32-42C9-B57F-9C380640D4F7}" dt="2023-07-18T06:44:49.348" v="1383" actId="20577"/>
        <pc:sldMkLst>
          <pc:docMk/>
          <pc:sldMk cId="2194706986" sldId="2147376583"/>
        </pc:sldMkLst>
        <pc:spChg chg="mod">
          <ac:chgData name="Olivia Reichardt" userId="410fabfa-1bf1-4399-88fc-243a1d20e30e" providerId="ADAL" clId="{97EDD104-AF32-42C9-B57F-9C380640D4F7}" dt="2023-07-18T06:41:37.384" v="1351" actId="20577"/>
          <ac:spMkLst>
            <pc:docMk/>
            <pc:sldMk cId="2194706986" sldId="2147376583"/>
            <ac:spMk id="2" creationId="{3BFEE025-9F40-8ADD-6651-811537DF753F}"/>
          </ac:spMkLst>
        </pc:spChg>
        <pc:spChg chg="mod">
          <ac:chgData name="Olivia Reichardt" userId="410fabfa-1bf1-4399-88fc-243a1d20e30e" providerId="ADAL" clId="{97EDD104-AF32-42C9-B57F-9C380640D4F7}" dt="2023-07-18T06:41:08.105" v="1347" actId="20577"/>
          <ac:spMkLst>
            <pc:docMk/>
            <pc:sldMk cId="2194706986" sldId="2147376583"/>
            <ac:spMk id="8" creationId="{E5BF7BA2-EF31-0F36-9CFC-D6D200DB7041}"/>
          </ac:spMkLst>
        </pc:spChg>
        <pc:spChg chg="mod">
          <ac:chgData name="Olivia Reichardt" userId="410fabfa-1bf1-4399-88fc-243a1d20e30e" providerId="ADAL" clId="{97EDD104-AF32-42C9-B57F-9C380640D4F7}" dt="2023-07-18T06:41:20.308" v="1348" actId="20577"/>
          <ac:spMkLst>
            <pc:docMk/>
            <pc:sldMk cId="2194706986" sldId="2147376583"/>
            <ac:spMk id="15" creationId="{3B1EA89B-1766-7788-9133-8200C050EC32}"/>
          </ac:spMkLst>
        </pc:spChg>
        <pc:spChg chg="mod">
          <ac:chgData name="Olivia Reichardt" userId="410fabfa-1bf1-4399-88fc-243a1d20e30e" providerId="ADAL" clId="{97EDD104-AF32-42C9-B57F-9C380640D4F7}" dt="2023-07-18T06:43:51.212" v="1372" actId="20577"/>
          <ac:spMkLst>
            <pc:docMk/>
            <pc:sldMk cId="2194706986" sldId="2147376583"/>
            <ac:spMk id="16" creationId="{2AB9117D-4425-FDAF-E86B-50757879CBED}"/>
          </ac:spMkLst>
        </pc:spChg>
        <pc:spChg chg="mod">
          <ac:chgData name="Olivia Reichardt" userId="410fabfa-1bf1-4399-88fc-243a1d20e30e" providerId="ADAL" clId="{97EDD104-AF32-42C9-B57F-9C380640D4F7}" dt="2023-07-18T06:44:49.348" v="1383" actId="20577"/>
          <ac:spMkLst>
            <pc:docMk/>
            <pc:sldMk cId="2194706986" sldId="2147376583"/>
            <ac:spMk id="17" creationId="{8ABF4E9D-E077-DF01-B6AE-E702C25CD63F}"/>
          </ac:spMkLst>
        </pc:spChg>
        <pc:spChg chg="del">
          <ac:chgData name="Olivia Reichardt" userId="410fabfa-1bf1-4399-88fc-243a1d20e30e" providerId="ADAL" clId="{97EDD104-AF32-42C9-B57F-9C380640D4F7}" dt="2023-07-18T06:44:00.123" v="1373" actId="478"/>
          <ac:spMkLst>
            <pc:docMk/>
            <pc:sldMk cId="2194706986" sldId="2147376583"/>
            <ac:spMk id="23" creationId="{38C87B5F-573C-5466-7DC1-D4626BF23484}"/>
          </ac:spMkLst>
        </pc:spChg>
        <pc:spChg chg="del">
          <ac:chgData name="Olivia Reichardt" userId="410fabfa-1bf1-4399-88fc-243a1d20e30e" providerId="ADAL" clId="{97EDD104-AF32-42C9-B57F-9C380640D4F7}" dt="2023-07-18T06:44:00.123" v="1373" actId="478"/>
          <ac:spMkLst>
            <pc:docMk/>
            <pc:sldMk cId="2194706986" sldId="2147376583"/>
            <ac:spMk id="25" creationId="{EE471022-A157-DAB6-ACA1-8DE7CBECC203}"/>
          </ac:spMkLst>
        </pc:spChg>
        <pc:picChg chg="add mod">
          <ac:chgData name="Olivia Reichardt" userId="410fabfa-1bf1-4399-88fc-243a1d20e30e" providerId="ADAL" clId="{97EDD104-AF32-42C9-B57F-9C380640D4F7}" dt="2023-07-18T06:43:09.925" v="1365" actId="554"/>
          <ac:picMkLst>
            <pc:docMk/>
            <pc:sldMk cId="2194706986" sldId="2147376583"/>
            <ac:picMk id="4" creationId="{4A2B1F2D-E7E6-75E4-25FE-E0F8C18422E6}"/>
          </ac:picMkLst>
        </pc:picChg>
        <pc:picChg chg="add mod modCrop">
          <ac:chgData name="Olivia Reichardt" userId="410fabfa-1bf1-4399-88fc-243a1d20e30e" providerId="ADAL" clId="{97EDD104-AF32-42C9-B57F-9C380640D4F7}" dt="2023-07-18T06:44:35.154" v="1382" actId="1076"/>
          <ac:picMkLst>
            <pc:docMk/>
            <pc:sldMk cId="2194706986" sldId="2147376583"/>
            <ac:picMk id="7" creationId="{7208DE78-007C-378D-84B9-FC3E057A0B39}"/>
          </ac:picMkLst>
        </pc:picChg>
        <pc:picChg chg="del">
          <ac:chgData name="Olivia Reichardt" userId="410fabfa-1bf1-4399-88fc-243a1d20e30e" providerId="ADAL" clId="{97EDD104-AF32-42C9-B57F-9C380640D4F7}" dt="2023-07-18T06:42:21.540" v="1352" actId="478"/>
          <ac:picMkLst>
            <pc:docMk/>
            <pc:sldMk cId="2194706986" sldId="2147376583"/>
            <ac:picMk id="10" creationId="{99898DB7-9737-08E7-D7C9-2CAFA90ABFBD}"/>
          </ac:picMkLst>
        </pc:picChg>
        <pc:picChg chg="del mod">
          <ac:chgData name="Olivia Reichardt" userId="410fabfa-1bf1-4399-88fc-243a1d20e30e" providerId="ADAL" clId="{97EDD104-AF32-42C9-B57F-9C380640D4F7}" dt="2023-07-18T06:42:52.767" v="1360" actId="478"/>
          <ac:picMkLst>
            <pc:docMk/>
            <pc:sldMk cId="2194706986" sldId="2147376583"/>
            <ac:picMk id="22" creationId="{6A222F48-06F3-1CBE-EE05-19DE998931A8}"/>
          </ac:picMkLst>
        </pc:picChg>
        <pc:picChg chg="del">
          <ac:chgData name="Olivia Reichardt" userId="410fabfa-1bf1-4399-88fc-243a1d20e30e" providerId="ADAL" clId="{97EDD104-AF32-42C9-B57F-9C380640D4F7}" dt="2023-07-18T06:44:00.123" v="1373" actId="478"/>
          <ac:picMkLst>
            <pc:docMk/>
            <pc:sldMk cId="2194706986" sldId="2147376583"/>
            <ac:picMk id="27" creationId="{72740224-3C7B-F358-BDEC-04650BF61130}"/>
          </ac:picMkLst>
        </pc:picChg>
      </pc:sldChg>
      <pc:sldChg chg="addSp delSp modSp add mod">
        <pc:chgData name="Olivia Reichardt" userId="410fabfa-1bf1-4399-88fc-243a1d20e30e" providerId="ADAL" clId="{97EDD104-AF32-42C9-B57F-9C380640D4F7}" dt="2023-07-18T06:50:18.757" v="1431" actId="1076"/>
        <pc:sldMkLst>
          <pc:docMk/>
          <pc:sldMk cId="2066159323" sldId="2147376584"/>
        </pc:sldMkLst>
        <pc:spChg chg="mod">
          <ac:chgData name="Olivia Reichardt" userId="410fabfa-1bf1-4399-88fc-243a1d20e30e" providerId="ADAL" clId="{97EDD104-AF32-42C9-B57F-9C380640D4F7}" dt="2023-07-18T06:46:45.591" v="1389" actId="20577"/>
          <ac:spMkLst>
            <pc:docMk/>
            <pc:sldMk cId="2066159323" sldId="2147376584"/>
            <ac:spMk id="2" creationId="{3BFEE025-9F40-8ADD-6651-811537DF753F}"/>
          </ac:spMkLst>
        </pc:spChg>
        <pc:spChg chg="mod">
          <ac:chgData name="Olivia Reichardt" userId="410fabfa-1bf1-4399-88fc-243a1d20e30e" providerId="ADAL" clId="{97EDD104-AF32-42C9-B57F-9C380640D4F7}" dt="2023-07-18T06:49:31.982" v="1418" actId="20577"/>
          <ac:spMkLst>
            <pc:docMk/>
            <pc:sldMk cId="2066159323" sldId="2147376584"/>
            <ac:spMk id="16" creationId="{2AB9117D-4425-FDAF-E86B-50757879CBED}"/>
          </ac:spMkLst>
        </pc:spChg>
        <pc:picChg chg="del">
          <ac:chgData name="Olivia Reichardt" userId="410fabfa-1bf1-4399-88fc-243a1d20e30e" providerId="ADAL" clId="{97EDD104-AF32-42C9-B57F-9C380640D4F7}" dt="2023-07-18T06:47:09.479" v="1390" actId="478"/>
          <ac:picMkLst>
            <pc:docMk/>
            <pc:sldMk cId="2066159323" sldId="2147376584"/>
            <ac:picMk id="4" creationId="{4A2B1F2D-E7E6-75E4-25FE-E0F8C18422E6}"/>
          </ac:picMkLst>
        </pc:picChg>
        <pc:picChg chg="add mod modCrop">
          <ac:chgData name="Olivia Reichardt" userId="410fabfa-1bf1-4399-88fc-243a1d20e30e" providerId="ADAL" clId="{97EDD104-AF32-42C9-B57F-9C380640D4F7}" dt="2023-07-18T06:49:14.210" v="1412" actId="1076"/>
          <ac:picMkLst>
            <pc:docMk/>
            <pc:sldMk cId="2066159323" sldId="2147376584"/>
            <ac:picMk id="5" creationId="{667ABD43-C669-0C11-DEE0-3CAF0A5F1C0F}"/>
          </ac:picMkLst>
        </pc:picChg>
        <pc:picChg chg="del mod">
          <ac:chgData name="Olivia Reichardt" userId="410fabfa-1bf1-4399-88fc-243a1d20e30e" providerId="ADAL" clId="{97EDD104-AF32-42C9-B57F-9C380640D4F7}" dt="2023-07-18T06:49:34.252" v="1419" actId="478"/>
          <ac:picMkLst>
            <pc:docMk/>
            <pc:sldMk cId="2066159323" sldId="2147376584"/>
            <ac:picMk id="7" creationId="{7208DE78-007C-378D-84B9-FC3E057A0B39}"/>
          </ac:picMkLst>
        </pc:picChg>
        <pc:picChg chg="add mod">
          <ac:chgData name="Olivia Reichardt" userId="410fabfa-1bf1-4399-88fc-243a1d20e30e" providerId="ADAL" clId="{97EDD104-AF32-42C9-B57F-9C380640D4F7}" dt="2023-07-18T06:50:18.757" v="1431" actId="1076"/>
          <ac:picMkLst>
            <pc:docMk/>
            <pc:sldMk cId="2066159323" sldId="2147376584"/>
            <ac:picMk id="10" creationId="{5BA14C98-60F6-F347-7069-4E90A00C5EC8}"/>
          </ac:picMkLst>
        </pc:picChg>
      </pc:sldChg>
      <pc:sldChg chg="add setBg">
        <pc:chgData name="Olivia Reichardt" userId="410fabfa-1bf1-4399-88fc-243a1d20e30e" providerId="ADAL" clId="{97EDD104-AF32-42C9-B57F-9C380640D4F7}" dt="2023-07-18T06:52:46.074" v="1436"/>
        <pc:sldMkLst>
          <pc:docMk/>
          <pc:sldMk cId="3687469292" sldId="2147376585"/>
        </pc:sldMkLst>
      </pc:sldChg>
      <pc:sldChg chg="delSp new del mod">
        <pc:chgData name="Olivia Reichardt" userId="410fabfa-1bf1-4399-88fc-243a1d20e30e" providerId="ADAL" clId="{97EDD104-AF32-42C9-B57F-9C380640D4F7}" dt="2023-07-18T06:52:51.958" v="1438" actId="47"/>
        <pc:sldMkLst>
          <pc:docMk/>
          <pc:sldMk cId="3222736400" sldId="2147376586"/>
        </pc:sldMkLst>
        <pc:spChg chg="del">
          <ac:chgData name="Olivia Reichardt" userId="410fabfa-1bf1-4399-88fc-243a1d20e30e" providerId="ADAL" clId="{97EDD104-AF32-42C9-B57F-9C380640D4F7}" dt="2023-07-18T06:52:17.535" v="1434" actId="478"/>
          <ac:spMkLst>
            <pc:docMk/>
            <pc:sldMk cId="3222736400" sldId="2147376586"/>
            <ac:spMk id="2" creationId="{2AE14B3E-E80B-B211-A82C-AAB8172445F2}"/>
          </ac:spMkLst>
        </pc:spChg>
        <pc:spChg chg="del">
          <ac:chgData name="Olivia Reichardt" userId="410fabfa-1bf1-4399-88fc-243a1d20e30e" providerId="ADAL" clId="{97EDD104-AF32-42C9-B57F-9C380640D4F7}" dt="2023-07-18T06:52:17.535" v="1434" actId="478"/>
          <ac:spMkLst>
            <pc:docMk/>
            <pc:sldMk cId="3222736400" sldId="2147376586"/>
            <ac:spMk id="3" creationId="{45D8DEE1-05BD-B801-AAC4-31FA9CE8D6D9}"/>
          </ac:spMkLst>
        </pc:spChg>
        <pc:spChg chg="del">
          <ac:chgData name="Olivia Reichardt" userId="410fabfa-1bf1-4399-88fc-243a1d20e30e" providerId="ADAL" clId="{97EDD104-AF32-42C9-B57F-9C380640D4F7}" dt="2023-07-18T06:52:17.535" v="1434" actId="478"/>
          <ac:spMkLst>
            <pc:docMk/>
            <pc:sldMk cId="3222736400" sldId="2147376586"/>
            <ac:spMk id="4" creationId="{7E1DDD7F-B6CC-E02C-272F-27485345709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3C8B8C-F626-4479-9B50-2C9985BE8D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C40D9D-97C9-43EE-9E90-C3DECA2F21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C5DC7-0AE2-4B97-920C-AA95FC85E1D1}" type="datetimeFigureOut">
              <a:rPr lang="en-GB" smtClean="0"/>
              <a:t>31/07/2023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68B9E-1228-4503-AA3C-0367D215CA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C1E3C6-DE3C-4187-9C06-16F7893349E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4FF01-8D47-4A80-815F-AEF68FD6E3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327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42CCA-F011-46CA-B4AE-D8CB4AFC968E}" type="datetimeFigureOut">
              <a:rPr lang="en-GB" smtClean="0"/>
              <a:t>31/07/2023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1C740-7330-441A-80F0-A683365F947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717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780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1907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1C740-7330-441A-80F0-A683365F947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4193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emf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9" y="1239077"/>
            <a:ext cx="9263061" cy="2242701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9651A0-6E13-4461-9D2C-2EE2548F04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7" y="3697356"/>
            <a:ext cx="5448300" cy="215734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DF48F8-1BFE-4539-9AC5-E9D20EDB7C56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138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text 1">
    <p:bg>
      <p:bgPr>
        <a:solidFill>
          <a:srgbClr val="63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9" y="424658"/>
            <a:ext cx="5446713" cy="304800"/>
          </a:xfrm>
        </p:spPr>
        <p:txBody>
          <a:bodyPr/>
          <a:lstStyle>
            <a:lvl1pPr>
              <a:spcAft>
                <a:spcPts val="600"/>
              </a:spcAft>
              <a:defRPr sz="1600" b="0" i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1242D2-1FB5-47D7-BE87-DBAE271F7B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239" y="1257300"/>
            <a:ext cx="9262800" cy="4597401"/>
          </a:xfrm>
        </p:spPr>
        <p:txBody>
          <a:bodyPr/>
          <a:lstStyle>
            <a:lvl1pPr marL="0" indent="0">
              <a:lnSpc>
                <a:spcPct val="86000"/>
              </a:lnSpc>
              <a:spcAft>
                <a:spcPts val="1800"/>
              </a:spcAft>
              <a:buFontTx/>
              <a:buNone/>
              <a:defRPr sz="2800" b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defRPr sz="4500"/>
            </a:lvl2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E5BA1C-0121-4FB2-BF6F-2B84C43F2D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30D0088-66EA-469A-B260-64F9D5A9E6F3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393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2">
    <p:bg>
      <p:bgPr>
        <a:solidFill>
          <a:srgbClr val="BF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9" y="424658"/>
            <a:ext cx="5446713" cy="304800"/>
          </a:xfrm>
        </p:spPr>
        <p:txBody>
          <a:bodyPr/>
          <a:lstStyle>
            <a:lvl1pPr>
              <a:spcAft>
                <a:spcPts val="600"/>
              </a:spcAft>
              <a:defRPr sz="1600" b="0" i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1242D2-1FB5-47D7-BE87-DBAE271F7B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239" y="1257300"/>
            <a:ext cx="9262800" cy="4597401"/>
          </a:xfrm>
        </p:spPr>
        <p:txBody>
          <a:bodyPr/>
          <a:lstStyle>
            <a:lvl1pPr marL="0" indent="0">
              <a:lnSpc>
                <a:spcPct val="86000"/>
              </a:lnSpc>
              <a:spcAft>
                <a:spcPts val="1800"/>
              </a:spcAft>
              <a:buFontTx/>
              <a:buNone/>
              <a:defRPr sz="2800" b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>
              <a:defRPr sz="4500"/>
            </a:lvl2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E52A4D-1709-480E-9F8B-7B5067A77DC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477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8" y="1219199"/>
            <a:ext cx="9262800" cy="4635501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000" baseline="0"/>
            </a:lvl1pPr>
            <a:lvl2pPr>
              <a:lnSpc>
                <a:spcPct val="100000"/>
              </a:lnSpc>
              <a:defRPr sz="2000" baseline="0"/>
            </a:lvl2pPr>
            <a:lvl3pPr>
              <a:lnSpc>
                <a:spcPct val="100000"/>
              </a:lnSpc>
              <a:defRPr sz="2000" baseline="0"/>
            </a:lvl3pPr>
            <a:lvl4pPr>
              <a:lnSpc>
                <a:spcPct val="100000"/>
              </a:lnSpc>
              <a:defRPr sz="2000" baseline="0"/>
            </a:lvl4pPr>
            <a:lvl5pPr>
              <a:lnSpc>
                <a:spcPct val="100000"/>
              </a:lnSpc>
              <a:defRPr sz="2000" baseline="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E28342C-A177-476F-B965-2191557975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067927" y="1257300"/>
            <a:ext cx="1608138" cy="4597400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lnSpc>
                <a:spcPct val="100000"/>
              </a:lnSpc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4F1E5CB-5041-4D11-BE5D-A6F5997169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3522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7" y="1219199"/>
            <a:ext cx="11172825" cy="4635501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2000" baseline="0"/>
            </a:lvl1pPr>
            <a:lvl2pPr>
              <a:lnSpc>
                <a:spcPct val="100000"/>
              </a:lnSpc>
              <a:defRPr sz="2000" baseline="0"/>
            </a:lvl2pPr>
            <a:lvl3pPr>
              <a:lnSpc>
                <a:spcPct val="100000"/>
              </a:lnSpc>
              <a:defRPr sz="2000" baseline="0"/>
            </a:lvl3pPr>
            <a:lvl4pPr>
              <a:lnSpc>
                <a:spcPct val="100000"/>
              </a:lnSpc>
              <a:defRPr sz="2000" baseline="0"/>
            </a:lvl4pPr>
            <a:lvl5pPr>
              <a:lnSpc>
                <a:spcPct val="100000"/>
              </a:lnSpc>
              <a:defRPr sz="2000" baseline="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C853650-9D5C-4948-BE6A-6D05FA6768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04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11172825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8" y="1282700"/>
            <a:ext cx="5446800" cy="4572000"/>
          </a:xfrm>
        </p:spPr>
        <p:txBody>
          <a:bodyPr/>
          <a:lstStyle>
            <a:lvl1pPr>
              <a:spcBef>
                <a:spcPts val="0"/>
              </a:spcBef>
              <a:spcAft>
                <a:spcPts val="1000"/>
              </a:spcAft>
              <a:defRPr/>
            </a:lvl1pPr>
            <a:lvl2pPr>
              <a:spcBef>
                <a:spcPts val="0"/>
              </a:spcBef>
              <a:spcAft>
                <a:spcPts val="1000"/>
              </a:spcAft>
              <a:defRPr/>
            </a:lvl2pPr>
            <a:lvl3pPr>
              <a:spcBef>
                <a:spcPts val="0"/>
              </a:spcBef>
              <a:spcAft>
                <a:spcPts val="1000"/>
              </a:spcAft>
              <a:defRPr/>
            </a:lvl3pPr>
            <a:lvl4pPr>
              <a:spcBef>
                <a:spcPts val="0"/>
              </a:spcBef>
              <a:spcAft>
                <a:spcPts val="1000"/>
              </a:spcAft>
              <a:defRPr/>
            </a:lvl4pPr>
            <a:lvl5pPr>
              <a:spcBef>
                <a:spcPts val="0"/>
              </a:spcBef>
              <a:spcAft>
                <a:spcPts val="1000"/>
              </a:spcAft>
              <a:defRPr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9555A75-96C1-40FC-B5B0-8824D89AF6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42049" y="1282700"/>
            <a:ext cx="5446800" cy="4572000"/>
          </a:xfrm>
        </p:spPr>
        <p:txBody>
          <a:bodyPr/>
          <a:lstStyle>
            <a:lvl1pPr>
              <a:spcBef>
                <a:spcPts val="0"/>
              </a:spcBef>
              <a:spcAft>
                <a:spcPts val="1000"/>
              </a:spcAft>
              <a:defRPr/>
            </a:lvl1pPr>
            <a:lvl2pPr>
              <a:spcBef>
                <a:spcPts val="0"/>
              </a:spcBef>
              <a:spcAft>
                <a:spcPts val="1000"/>
              </a:spcAft>
              <a:defRPr/>
            </a:lvl2pPr>
            <a:lvl3pPr>
              <a:spcBef>
                <a:spcPts val="0"/>
              </a:spcBef>
              <a:spcAft>
                <a:spcPts val="1000"/>
              </a:spcAft>
              <a:defRPr/>
            </a:lvl3pPr>
            <a:lvl4pPr>
              <a:spcBef>
                <a:spcPts val="0"/>
              </a:spcBef>
              <a:spcAft>
                <a:spcPts val="1000"/>
              </a:spcAft>
              <a:defRPr/>
            </a:lvl4pPr>
            <a:lvl5pPr>
              <a:spcBef>
                <a:spcPts val="0"/>
              </a:spcBef>
              <a:spcAft>
                <a:spcPts val="1000"/>
              </a:spcAft>
              <a:defRPr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B611479-4173-4279-934E-8874E4DC2F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8999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11172825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8" y="1282700"/>
            <a:ext cx="3522110" cy="4572000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9555A75-96C1-40FC-B5B0-8824D89AF6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34945" y="1282700"/>
            <a:ext cx="3522110" cy="4572000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D5E997-B5A6-49F5-939F-668D8AB42C4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153953" y="1282700"/>
            <a:ext cx="3522110" cy="4572000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89EDEA6-77D1-4285-BBC4-EFB2099581F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93590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11172825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0A8282-D441-4DB3-AF92-0B12ECBD360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03236" y="1282701"/>
            <a:ext cx="5448300" cy="2157344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9555A75-96C1-40FC-B5B0-8824D89AF6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42049" y="1282701"/>
            <a:ext cx="5448300" cy="2157344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D5E997-B5A6-49F5-939F-668D8AB42C4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0811F21-9E1E-4BAA-BF1A-FD8676F5AA6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42049" y="3697356"/>
            <a:ext cx="5448300" cy="2157413"/>
          </a:xfrm>
        </p:spPr>
        <p:txBody>
          <a:bodyPr/>
          <a:lstStyle>
            <a:lvl1pPr>
              <a:spcAft>
                <a:spcPts val="1000"/>
              </a:spcAft>
              <a:defRPr sz="1200"/>
            </a:lvl1pPr>
            <a:lvl2pPr>
              <a:spcAft>
                <a:spcPts val="1000"/>
              </a:spcAft>
              <a:defRPr sz="1200"/>
            </a:lvl2pPr>
            <a:lvl3pPr>
              <a:spcAft>
                <a:spcPts val="1000"/>
              </a:spcAft>
              <a:defRPr sz="1200"/>
            </a:lvl3pPr>
            <a:lvl4pPr>
              <a:spcAft>
                <a:spcPts val="1000"/>
              </a:spcAft>
              <a:defRPr sz="1200"/>
            </a:lvl4pPr>
            <a:lvl5pPr>
              <a:spcAft>
                <a:spcPts val="10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B9B97D-F3F2-4AF1-B43B-FB239E6888A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97251" y="6369050"/>
            <a:ext cx="7331074" cy="179388"/>
          </a:xfrm>
        </p:spPr>
        <p:txBody>
          <a:bodyPr/>
          <a:lstStyle>
            <a:lvl1pPr>
              <a:defRPr sz="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5428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9" y="441325"/>
            <a:ext cx="5448299" cy="631825"/>
          </a:xfrm>
        </p:spPr>
        <p:txBody>
          <a:bodyPr/>
          <a:lstStyle>
            <a:lvl1pPr>
              <a:lnSpc>
                <a:spcPct val="86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2ED6CD-7E1C-4DB4-9DDA-6680569A52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3238" y="1282700"/>
            <a:ext cx="54468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045EF99-6B63-430F-9922-CE8C235E401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42049" y="0"/>
            <a:ext cx="5949951" cy="6858000"/>
          </a:xfrm>
          <a:solidFill>
            <a:schemeClr val="bg1"/>
          </a:solidFill>
        </p:spPr>
        <p:txBody>
          <a:bodyPr lIns="72000" tIns="72000" rIns="72000"/>
          <a:lstStyle>
            <a:lvl1pPr>
              <a:buFontTx/>
              <a:buNone/>
              <a:defRPr sz="1200"/>
            </a:lvl1pPr>
          </a:lstStyle>
          <a:p>
            <a:r>
              <a:rPr lang="en-GB" dirty="0"/>
              <a:t>Click on the ”Insert image” button in the ribbon to choose an image from </a:t>
            </a:r>
            <a:r>
              <a:rPr lang="en-GB" dirty="0" err="1"/>
              <a:t>Intrum’s</a:t>
            </a:r>
            <a:r>
              <a:rPr lang="en-GB" dirty="0"/>
              <a:t> predefined images.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6379" y="7350265"/>
            <a:ext cx="324000" cy="180000"/>
          </a:xfrm>
        </p:spPr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35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64C1755-7FB4-43C3-8B11-180BD361E4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0124" y="1277147"/>
            <a:ext cx="158400" cy="104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sv-SE" dirty="0"/>
              <a:t>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3520121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8" y="1254919"/>
            <a:ext cx="5446800" cy="3367881"/>
          </a:xfrm>
        </p:spPr>
        <p:txBody>
          <a:bodyPr/>
          <a:lstStyle>
            <a:lvl1pPr>
              <a:lnSpc>
                <a:spcPct val="86000"/>
              </a:lnSpc>
              <a:spcAft>
                <a:spcPts val="1000"/>
              </a:spcAft>
              <a:defRPr sz="2800" b="1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245F2BD-9045-40ED-A8BD-78F1E7137D7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2049" y="-1"/>
            <a:ext cx="5949951" cy="6858000"/>
          </a:xfrm>
          <a:solidFill>
            <a:schemeClr val="bg1"/>
          </a:solidFill>
        </p:spPr>
        <p:txBody>
          <a:bodyPr lIns="72000" tIns="72000" rIns="72000"/>
          <a:lstStyle>
            <a:lvl1pPr>
              <a:buFontTx/>
              <a:buNone/>
              <a:defRPr sz="1200"/>
            </a:lvl1pPr>
          </a:lstStyle>
          <a:p>
            <a:r>
              <a:rPr lang="en-GB" dirty="0"/>
              <a:t>Click on the ”Insert image” button in the ribbon to choose an image from </a:t>
            </a:r>
            <a:r>
              <a:rPr lang="en-GB" dirty="0" err="1"/>
              <a:t>Intrum’s</a:t>
            </a:r>
            <a:r>
              <a:rPr lang="en-GB" dirty="0"/>
              <a:t> predefined images.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6FE5D4-5D02-46F9-A024-9DB9AE7DDF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3238" y="4927600"/>
            <a:ext cx="3520122" cy="927100"/>
          </a:xfrm>
        </p:spPr>
        <p:txBody>
          <a:bodyPr/>
          <a:lstStyle>
            <a:lvl1pPr>
              <a:spcAft>
                <a:spcPts val="0"/>
              </a:spcAft>
              <a:defRPr sz="1200"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55527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rge text">
    <p:bg>
      <p:bgPr>
        <a:solidFill>
          <a:srgbClr val="BF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20D66-363E-42E3-B614-C2FBC466CA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57775" y="1296981"/>
            <a:ext cx="238125" cy="13096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 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32288" y="1260474"/>
            <a:ext cx="7343775" cy="4594226"/>
          </a:xfrm>
        </p:spPr>
        <p:txBody>
          <a:bodyPr/>
          <a:lstStyle>
            <a:lvl1pPr>
              <a:lnSpc>
                <a:spcPct val="86000"/>
              </a:lnSpc>
              <a:spcAft>
                <a:spcPts val="1000"/>
              </a:spcAft>
              <a:defRPr sz="4200" b="1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6FE5D4-5D02-46F9-A024-9DB9AE7DDF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3238" y="1259682"/>
            <a:ext cx="2563812" cy="4595018"/>
          </a:xfrm>
        </p:spPr>
        <p:txBody>
          <a:bodyPr/>
          <a:lstStyle>
            <a:lvl1pPr>
              <a:spcAft>
                <a:spcPts val="0"/>
              </a:spcAft>
              <a:defRPr sz="1600"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192966C-E1C1-4EFD-BCFB-E40611DB583E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C93B01A-1068-402D-B7ED-FB8A6615080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D78FD56-6400-40E6-8433-8E187BBB65B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78228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3061" cy="2242701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9651A0-6E13-4461-9D2C-2EE2548F04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7" y="3697356"/>
            <a:ext cx="5448300" cy="215734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buFontTx/>
              <a:buNone/>
              <a:defRPr>
                <a:solidFill>
                  <a:schemeClr val="bg1"/>
                </a:solidFill>
              </a:defRPr>
            </a:lvl2pPr>
            <a:lvl3pPr>
              <a:buFontTx/>
              <a:buNone/>
              <a:defRPr>
                <a:solidFill>
                  <a:schemeClr val="bg1"/>
                </a:solidFill>
              </a:defRPr>
            </a:lvl3pPr>
            <a:lvl4pPr>
              <a:buFontTx/>
              <a:buNone/>
              <a:defRPr>
                <a:solidFill>
                  <a:schemeClr val="bg1"/>
                </a:solidFill>
              </a:defRPr>
            </a:lvl4pPr>
            <a:lvl5pP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4FE85F-1AD2-454C-B2EB-7539C8E0A650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68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17A037-C40E-4AA0-BD0E-2410BD2EE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57629" y="1278730"/>
            <a:ext cx="5425200" cy="4572000"/>
          </a:xfrm>
          <a:solidFill>
            <a:srgbClr val="EDD0E1"/>
          </a:solidFill>
        </p:spPr>
        <p:txBody>
          <a:bodyPr lIns="216000" tIns="846000" rIns="414000" bIns="216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6A219CE-C216-4898-972B-8F65258CB58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0381" y="1278730"/>
            <a:ext cx="5713200" cy="4570411"/>
          </a:xfrm>
          <a:custGeom>
            <a:avLst/>
            <a:gdLst>
              <a:gd name="connsiteX0" fmla="*/ 5818843 w 5819228"/>
              <a:gd name="connsiteY0" fmla="*/ 2593819 h 4570411"/>
              <a:gd name="connsiteX1" fmla="*/ 5819228 w 5819228"/>
              <a:gd name="connsiteY1" fmla="*/ 2593819 h 4570411"/>
              <a:gd name="connsiteX2" fmla="*/ 5819228 w 5819228"/>
              <a:gd name="connsiteY2" fmla="*/ 4570411 h 4570411"/>
              <a:gd name="connsiteX3" fmla="*/ 5818843 w 5819228"/>
              <a:gd name="connsiteY3" fmla="*/ 4570411 h 4570411"/>
              <a:gd name="connsiteX4" fmla="*/ 5818843 w 5819228"/>
              <a:gd name="connsiteY4" fmla="*/ 0 h 4570411"/>
              <a:gd name="connsiteX5" fmla="*/ 5819228 w 5819228"/>
              <a:gd name="connsiteY5" fmla="*/ 0 h 4570411"/>
              <a:gd name="connsiteX6" fmla="*/ 5819228 w 5819228"/>
              <a:gd name="connsiteY6" fmla="*/ 1989451 h 4570411"/>
              <a:gd name="connsiteX7" fmla="*/ 5818843 w 5819228"/>
              <a:gd name="connsiteY7" fmla="*/ 1989451 h 4570411"/>
              <a:gd name="connsiteX8" fmla="*/ 0 w 5819228"/>
              <a:gd name="connsiteY8" fmla="*/ 0 h 4570411"/>
              <a:gd name="connsiteX9" fmla="*/ 5523643 w 5819228"/>
              <a:gd name="connsiteY9" fmla="*/ 0 h 4570411"/>
              <a:gd name="connsiteX10" fmla="*/ 5523643 w 5819228"/>
              <a:gd name="connsiteY10" fmla="*/ 1989451 h 4570411"/>
              <a:gd name="connsiteX11" fmla="*/ 5523258 w 5819228"/>
              <a:gd name="connsiteY11" fmla="*/ 1989451 h 4570411"/>
              <a:gd name="connsiteX12" fmla="*/ 5811434 w 5819228"/>
              <a:gd name="connsiteY12" fmla="*/ 2291635 h 4570411"/>
              <a:gd name="connsiteX13" fmla="*/ 5523258 w 5819228"/>
              <a:gd name="connsiteY13" fmla="*/ 2593819 h 4570411"/>
              <a:gd name="connsiteX14" fmla="*/ 5523643 w 5819228"/>
              <a:gd name="connsiteY14" fmla="*/ 2593819 h 4570411"/>
              <a:gd name="connsiteX15" fmla="*/ 5523643 w 5819228"/>
              <a:gd name="connsiteY15" fmla="*/ 4570411 h 4570411"/>
              <a:gd name="connsiteX16" fmla="*/ 0 w 5819228"/>
              <a:gd name="connsiteY16" fmla="*/ 4570411 h 4570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228" h="4570411">
                <a:moveTo>
                  <a:pt x="5818843" y="2593819"/>
                </a:moveTo>
                <a:lnTo>
                  <a:pt x="5819228" y="2593819"/>
                </a:lnTo>
                <a:lnTo>
                  <a:pt x="5819228" y="4570411"/>
                </a:lnTo>
                <a:lnTo>
                  <a:pt x="5818843" y="4570411"/>
                </a:lnTo>
                <a:close/>
                <a:moveTo>
                  <a:pt x="5818843" y="0"/>
                </a:moveTo>
                <a:lnTo>
                  <a:pt x="5819228" y="0"/>
                </a:lnTo>
                <a:lnTo>
                  <a:pt x="5819228" y="1989451"/>
                </a:lnTo>
                <a:lnTo>
                  <a:pt x="5818843" y="1989451"/>
                </a:lnTo>
                <a:close/>
                <a:moveTo>
                  <a:pt x="0" y="0"/>
                </a:moveTo>
                <a:lnTo>
                  <a:pt x="5523643" y="0"/>
                </a:lnTo>
                <a:lnTo>
                  <a:pt x="5523643" y="1989451"/>
                </a:lnTo>
                <a:lnTo>
                  <a:pt x="5523258" y="1989451"/>
                </a:lnTo>
                <a:lnTo>
                  <a:pt x="5811434" y="2291635"/>
                </a:lnTo>
                <a:lnTo>
                  <a:pt x="5523258" y="2593819"/>
                </a:lnTo>
                <a:lnTo>
                  <a:pt x="5523643" y="2593819"/>
                </a:lnTo>
                <a:lnTo>
                  <a:pt x="5523643" y="4570411"/>
                </a:lnTo>
                <a:lnTo>
                  <a:pt x="0" y="4570411"/>
                </a:lnTo>
                <a:close/>
              </a:path>
            </a:pathLst>
          </a:custGeom>
          <a:solidFill>
            <a:srgbClr val="634274"/>
          </a:solidFill>
        </p:spPr>
        <p:txBody>
          <a:bodyPr wrap="square" lIns="216000" tIns="846000" rIns="698400" bIns="216000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E84657C-F77A-47AB-852E-8310CB93EFA5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 bwMode="white">
          <a:xfrm>
            <a:off x="715617" y="1473994"/>
            <a:ext cx="4816028" cy="388144"/>
          </a:xfrm>
        </p:spPr>
        <p:txBody>
          <a:bodyPr/>
          <a:lstStyle>
            <a:lvl1pPr marL="0" indent="0">
              <a:buFontTx/>
              <a:buNone/>
              <a:defRPr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1A7AE7B-82EC-41DD-BF92-ECCC844E33C3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470649" y="1473994"/>
            <a:ext cx="4816028" cy="388144"/>
          </a:xfrm>
        </p:spPr>
        <p:txBody>
          <a:bodyPr/>
          <a:lstStyle>
            <a:lvl1pPr marL="0" indent="0">
              <a:buFontTx/>
              <a:buNone/>
              <a:defRPr b="0" i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7747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7744E93-E28C-4DC8-BED3-D0044D417EA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337322" y="1295400"/>
            <a:ext cx="3805932" cy="4554538"/>
          </a:xfrm>
          <a:custGeom>
            <a:avLst/>
            <a:gdLst>
              <a:gd name="connsiteX0" fmla="*/ 0 w 3805932"/>
              <a:gd name="connsiteY0" fmla="*/ 0 h 4554538"/>
              <a:gd name="connsiteX1" fmla="*/ 3525837 w 3805932"/>
              <a:gd name="connsiteY1" fmla="*/ 0 h 4554538"/>
              <a:gd name="connsiteX2" fmla="*/ 3525837 w 3805932"/>
              <a:gd name="connsiteY2" fmla="*/ 2006153 h 4554538"/>
              <a:gd name="connsiteX3" fmla="*/ 3805932 w 3805932"/>
              <a:gd name="connsiteY3" fmla="*/ 2278133 h 4554538"/>
              <a:gd name="connsiteX4" fmla="*/ 3805932 w 3805932"/>
              <a:gd name="connsiteY4" fmla="*/ 2282757 h 4554538"/>
              <a:gd name="connsiteX5" fmla="*/ 3525837 w 3805932"/>
              <a:gd name="connsiteY5" fmla="*/ 2554737 h 4554538"/>
              <a:gd name="connsiteX6" fmla="*/ 3525837 w 3805932"/>
              <a:gd name="connsiteY6" fmla="*/ 4554538 h 4554538"/>
              <a:gd name="connsiteX7" fmla="*/ 0 w 3805932"/>
              <a:gd name="connsiteY7" fmla="*/ 4554538 h 455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05932" h="4554538">
                <a:moveTo>
                  <a:pt x="0" y="0"/>
                </a:moveTo>
                <a:lnTo>
                  <a:pt x="3525837" y="0"/>
                </a:lnTo>
                <a:lnTo>
                  <a:pt x="3525837" y="2006153"/>
                </a:lnTo>
                <a:lnTo>
                  <a:pt x="3805932" y="2278133"/>
                </a:lnTo>
                <a:lnTo>
                  <a:pt x="3805932" y="2282757"/>
                </a:lnTo>
                <a:lnTo>
                  <a:pt x="3525837" y="2554737"/>
                </a:lnTo>
                <a:lnTo>
                  <a:pt x="3525837" y="4554538"/>
                </a:lnTo>
                <a:lnTo>
                  <a:pt x="0" y="4554538"/>
                </a:lnTo>
                <a:close/>
              </a:path>
            </a:pathLst>
          </a:custGeom>
          <a:solidFill>
            <a:srgbClr val="BFE2F4"/>
          </a:solidFill>
        </p:spPr>
        <p:txBody>
          <a:bodyPr wrap="square" lIns="252000" tIns="828000" rIns="561600" bIns="216000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1955803-F189-4F48-9DBD-FA844CADEDB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3238" y="1295400"/>
            <a:ext cx="3805932" cy="4554538"/>
          </a:xfrm>
          <a:custGeom>
            <a:avLst/>
            <a:gdLst>
              <a:gd name="connsiteX0" fmla="*/ 0 w 3805932"/>
              <a:gd name="connsiteY0" fmla="*/ 0 h 4554538"/>
              <a:gd name="connsiteX1" fmla="*/ 3525837 w 3805932"/>
              <a:gd name="connsiteY1" fmla="*/ 0 h 4554538"/>
              <a:gd name="connsiteX2" fmla="*/ 3525837 w 3805932"/>
              <a:gd name="connsiteY2" fmla="*/ 2006153 h 4554538"/>
              <a:gd name="connsiteX3" fmla="*/ 3805932 w 3805932"/>
              <a:gd name="connsiteY3" fmla="*/ 2278133 h 4554538"/>
              <a:gd name="connsiteX4" fmla="*/ 3805932 w 3805932"/>
              <a:gd name="connsiteY4" fmla="*/ 2282757 h 4554538"/>
              <a:gd name="connsiteX5" fmla="*/ 3525837 w 3805932"/>
              <a:gd name="connsiteY5" fmla="*/ 2554737 h 4554538"/>
              <a:gd name="connsiteX6" fmla="*/ 3525837 w 3805932"/>
              <a:gd name="connsiteY6" fmla="*/ 4554538 h 4554538"/>
              <a:gd name="connsiteX7" fmla="*/ 0 w 3805932"/>
              <a:gd name="connsiteY7" fmla="*/ 4554538 h 455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05932" h="4554538">
                <a:moveTo>
                  <a:pt x="0" y="0"/>
                </a:moveTo>
                <a:lnTo>
                  <a:pt x="3525837" y="0"/>
                </a:lnTo>
                <a:lnTo>
                  <a:pt x="3525837" y="2006153"/>
                </a:lnTo>
                <a:lnTo>
                  <a:pt x="3805932" y="2278133"/>
                </a:lnTo>
                <a:lnTo>
                  <a:pt x="3805932" y="2282757"/>
                </a:lnTo>
                <a:lnTo>
                  <a:pt x="3525837" y="2554737"/>
                </a:lnTo>
                <a:lnTo>
                  <a:pt x="3525837" y="4554538"/>
                </a:lnTo>
                <a:lnTo>
                  <a:pt x="0" y="4554538"/>
                </a:lnTo>
                <a:close/>
              </a:path>
            </a:pathLst>
          </a:custGeom>
          <a:solidFill>
            <a:srgbClr val="BFE2F4"/>
          </a:solidFill>
        </p:spPr>
        <p:txBody>
          <a:bodyPr wrap="square" lIns="252000" tIns="828000" rIns="561600" bIns="216000"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85DB9E0-7C2C-4501-AA6D-7EC57BE9A83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71405" y="1295401"/>
            <a:ext cx="3504657" cy="4554538"/>
          </a:xfrm>
          <a:solidFill>
            <a:srgbClr val="BFE2F4"/>
          </a:solidFill>
        </p:spPr>
        <p:txBody>
          <a:bodyPr lIns="252000" tIns="828000" rIns="252000" bIns="216000"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E84657C-F77A-47AB-852E-8310CB93EFA5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53270" y="1524794"/>
            <a:ext cx="3019425" cy="388144"/>
          </a:xfrm>
        </p:spPr>
        <p:txBody>
          <a:bodyPr/>
          <a:lstStyle>
            <a:lvl1pPr marL="0" indent="0">
              <a:buFontTx/>
              <a:buNone/>
              <a:defRPr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E041C26-97C9-4880-A946-06F8C9C774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404226" y="1524794"/>
            <a:ext cx="3019425" cy="388144"/>
          </a:xfrm>
        </p:spPr>
        <p:txBody>
          <a:bodyPr/>
          <a:lstStyle>
            <a:lvl1pPr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C983C0C1-3B1A-4707-A19D-EE60392CAE2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87354" y="1524794"/>
            <a:ext cx="3019425" cy="388144"/>
          </a:xfrm>
        </p:spPr>
        <p:txBody>
          <a:bodyPr/>
          <a:lstStyle>
            <a:lvl1pPr marL="0" indent="0">
              <a:buFontTx/>
              <a:buNone/>
              <a:defRPr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GB" dirty="0"/>
              <a:t>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2CC0EC5-9E92-4702-A475-0493267BF155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FF1673C-3D6C-4704-A634-527F64373C81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A32C57A-97D5-4490-B7BC-78EA20A1930C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201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1C56C-5924-4202-A6BA-5B768B20B558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DFC08-CC62-46EE-B401-260F82D944E6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65A2DF-39D9-40CC-8F75-FEC8F2A4531A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46498-33C4-403E-82AC-B436F191DBB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56C33AA-265B-4DC6-B348-38BE2189F3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3238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D0BCE90-0D6E-4A65-837A-9A32DC1668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15987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09A5402-0DB1-4F40-8988-CF4404F6669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28736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53FF2C5-8E53-4709-8CE6-28223269AAD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41485" y="1282700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B03C84C-367F-4161-B55F-A75D645DEE0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42225" y="3709488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32271CB3-27BF-4A0E-B6D3-6560F948B5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23201" y="3709488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07D6A66-2427-4F28-9655-63008041EF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04177" y="3709488"/>
            <a:ext cx="2145600" cy="2145212"/>
          </a:xfrm>
          <a:prstGeom prst="ellipse">
            <a:avLst/>
          </a:prstGeom>
          <a:solidFill>
            <a:srgbClr val="BFE2F4"/>
          </a:solidFill>
        </p:spPr>
        <p:txBody>
          <a:bodyPr lIns="180000" tIns="180000" rIns="180000" bIns="180000" anchor="ctr" anchorCtr="0"/>
          <a:lstStyle>
            <a:lvl1pPr algn="ctr">
              <a:spcAft>
                <a:spcPts val="0"/>
              </a:spcAft>
              <a:defRPr>
                <a:latin typeface="Intrum Sans Medium" panose="000006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5074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47798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Gray">
    <p:bg>
      <p:bgPr>
        <a:solidFill>
          <a:srgbClr val="DBD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5804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Purple">
    <p:bg>
      <p:bgPr>
        <a:solidFill>
          <a:srgbClr val="EDD0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813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Petrol">
    <p:bg>
      <p:bgPr>
        <a:solidFill>
          <a:srgbClr val="C7E4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0871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Red">
    <p:bg>
      <p:bgPr>
        <a:solidFill>
          <a:srgbClr val="FBCF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1239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ight Blue">
    <p:bg>
      <p:bgPr>
        <a:solidFill>
          <a:srgbClr val="BF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67619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Gray">
    <p:bg>
      <p:bgPr>
        <a:solidFill>
          <a:srgbClr val="7C7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44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EDAED6E-BD70-4F40-B197-E2548527A1A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94469B-FF03-4FAE-BE3B-FB961A57E69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F2DDE50-7B8A-4F13-864E-278E0738F6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80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503F5-DDAC-4002-ABEB-C5D9B5A11D6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3235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Purple">
    <p:bg>
      <p:bgPr>
        <a:solidFill>
          <a:srgbClr val="63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761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Petrol">
    <p:bg>
      <p:bgPr>
        <a:solidFill>
          <a:srgbClr val="0059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317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Red">
    <p:bg>
      <p:bgPr>
        <a:solidFill>
          <a:srgbClr val="9930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7834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 Blue">
    <p:bg>
      <p:bgPr>
        <a:solidFill>
          <a:srgbClr val="1D52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7C0E03B-9928-4F80-ACE9-54D7A687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25F3-2F2F-4A63-9A4D-7D5571333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631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white +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EDAED6E-BD70-4F40-B197-E2548527A1A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94469B-FF03-4FAE-BE3B-FB961A57E69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F2DDE50-7B8A-4F13-864E-278E0738F6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503F5-DDAC-4002-ABEB-C5D9B5A11D6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1D737A-9173-45D1-A558-BFBADE28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31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black +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6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EDAED6E-BD70-4F40-B197-E2548527A1A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94469B-FF03-4FAE-BE3B-FB961A57E69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F2DDE50-7B8A-4F13-864E-278E0738F6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E503F5-DDAC-4002-ABEB-C5D9B5A11D6F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1D737A-9173-45D1-A558-BFBADE28B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8600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11957"/>
            <a:ext cx="2550761" cy="1527967"/>
          </a:xfrm>
        </p:spPr>
        <p:txBody>
          <a:bodyPr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  <a:defRPr sz="10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E519C7-825A-48DD-A430-298D1CC3D5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3054000" y="2737557"/>
            <a:ext cx="6084000" cy="13820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705803-D100-4102-BC0A-A428F42E041B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468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071265-A84A-41AE-ACFD-C7A1D0DE9CF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63255" y="2202382"/>
            <a:ext cx="4465491" cy="221721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BD2E744-39FC-446E-BE87-6829895362C1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017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page 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4478339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FDF35E-89D7-48B0-8593-423657D1BB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71D975-13F5-409B-8529-3527089B1D67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656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w layouts after this not to us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1B67F09D-E0B8-42E2-9DC0-084BA9D2B08C}"/>
              </a:ext>
            </a:extLst>
          </p:cNvPr>
          <p:cNvSpPr txBox="1"/>
          <p:nvPr userDrawn="1"/>
        </p:nvSpPr>
        <p:spPr>
          <a:xfrm>
            <a:off x="373593" y="1690062"/>
            <a:ext cx="1119716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Pages after this page is not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included in the template!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Please change layout so that 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layouts before this page is being </a:t>
            </a:r>
          </a:p>
          <a:p>
            <a:r>
              <a:rPr lang="en-GB" sz="4400" noProof="0" dirty="0">
                <a:solidFill>
                  <a:schemeClr val="bg1"/>
                </a:solidFill>
                <a:latin typeface="+mj-lt"/>
              </a:rPr>
              <a:t>used instead.</a:t>
            </a:r>
          </a:p>
        </p:txBody>
      </p:sp>
    </p:spTree>
    <p:extLst>
      <p:ext uri="{BB962C8B-B14F-4D97-AF65-F5344CB8AC3E}">
        <p14:creationId xmlns:p14="http://schemas.microsoft.com/office/powerpoint/2010/main" val="389510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6ABC08-F5E8-4B67-BAD2-BAFE06F9E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563DB-3D00-4797-8B12-BAAA2923F1F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625F0-0275-4B6E-B177-18B6DF9AF7A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B172CB-1132-4DA9-96C1-6881867D3A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56380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B905E5-AA4B-4356-B530-96ECCA7B0BCE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068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page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19200"/>
            <a:ext cx="11172825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95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8" y="3181349"/>
            <a:ext cx="11172825" cy="243205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0B64F1-B5C1-4FC2-957C-11F73CF558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234030" y="6090155"/>
            <a:ext cx="1724400" cy="39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2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FD71B1-18C4-4AC6-87AE-81E5C02392F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364664-45CC-422A-84CF-ECEE17E4A0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484ED0-75C3-4623-A8C8-99A77E9A31F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9063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tx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/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058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5">
    <p:bg>
      <p:bgPr>
        <a:solidFill>
          <a:srgbClr val="6342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1A9C85-ECBE-487B-BFAE-D71A4FC53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5949184-8E90-4053-9FB2-EE4BFB83AC00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273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page 6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238" y="1239077"/>
            <a:ext cx="9262800" cy="1562100"/>
          </a:xfrm>
        </p:spPr>
        <p:txBody>
          <a:bodyPr tIns="0" anchor="t" anchorCtr="0">
            <a:noAutofit/>
          </a:bodyPr>
          <a:lstStyle>
            <a:lvl1pPr algn="l">
              <a:lnSpc>
                <a:spcPct val="86000"/>
              </a:lnSpc>
              <a:defRPr sz="6000" b="1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239" y="424658"/>
            <a:ext cx="5446713" cy="304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600" b="0" i="0" baseline="0">
                <a:solidFill>
                  <a:schemeClr val="bg1"/>
                </a:solidFill>
                <a:latin typeface="Intrum Sans Medium" panose="00000600000000000000" pitchFamily="50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8969F-CB67-4A8D-AED3-2AD51E41BE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3236" y="3697356"/>
            <a:ext cx="5448300" cy="21573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C17AEC-A6F5-4CDC-A0ED-AF621F4F8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2049" y="3697356"/>
            <a:ext cx="5448300" cy="21574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BBB37-2A64-4581-A4B2-B41A416D181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5304000" y="7350265"/>
            <a:ext cx="158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4F4DA1-6325-4D8D-BFFA-E753523D28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981715" y="7350265"/>
            <a:ext cx="428636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8EC031-B17A-4AAB-B13C-EB3B1D77EE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356379" y="7350265"/>
            <a:ext cx="324000" cy="18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1A9C85-ECBE-487B-BFAE-D71A4FC53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black">
          <a:xfrm>
            <a:off x="506622" y="6207214"/>
            <a:ext cx="1240212" cy="28325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87B2DD7-F9BA-4ACE-8F99-1BD27955D014}"/>
              </a:ext>
            </a:extLst>
          </p:cNvPr>
          <p:cNvSpPr/>
          <p:nvPr userDrawn="1"/>
        </p:nvSpPr>
        <p:spPr>
          <a:xfrm>
            <a:off x="30162" y="-454293"/>
            <a:ext cx="12161837" cy="330072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72000" rIns="72000" bIns="7200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To change or insert an image from </a:t>
            </a:r>
            <a:r>
              <a:rPr lang="en-GB" sz="1200" dirty="0" err="1">
                <a:solidFill>
                  <a:schemeClr val="tx1"/>
                </a:solidFill>
              </a:rPr>
              <a:t>Intrum’s</a:t>
            </a:r>
            <a:r>
              <a:rPr lang="en-GB" sz="1200" dirty="0">
                <a:solidFill>
                  <a:schemeClr val="tx1"/>
                </a:solidFill>
              </a:rPr>
              <a:t> predefined images, click on the ”Insert image” button in the ribbon.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926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DBD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052DC0A-A351-4FCA-AC63-2DCF79E312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231900"/>
            <a:ext cx="9262800" cy="4622801"/>
          </a:xfrm>
        </p:spPr>
        <p:txBody>
          <a:bodyPr numCol="1" spcCol="216000"/>
          <a:lstStyle>
            <a:lvl1pPr marL="504000" indent="-504000">
              <a:lnSpc>
                <a:spcPct val="100000"/>
              </a:lnSpc>
              <a:spcAft>
                <a:spcPts val="600"/>
              </a:spcAft>
              <a:buFont typeface="+mj-lt"/>
              <a:buAutoNum type="arabicPeriod"/>
              <a:defRPr sz="2000"/>
            </a:lvl1pPr>
            <a:lvl2pPr marL="720000" indent="-198000">
              <a:defRPr/>
            </a:lvl2pPr>
            <a:lvl3pPr marL="900000">
              <a:spcBef>
                <a:spcPts val="0"/>
              </a:spcBef>
              <a:defRPr sz="1600"/>
            </a:lvl3pPr>
            <a:lvl4pPr marL="1080000">
              <a:defRPr/>
            </a:lvl4pPr>
            <a:lvl5pPr marL="1260000">
              <a:defRPr/>
            </a:lvl5pPr>
          </a:lstStyle>
          <a:p>
            <a:pPr lvl="0"/>
            <a:r>
              <a:rPr lang="en-GB" dirty="0"/>
              <a:t>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4000" y="7350265"/>
            <a:ext cx="158400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715" y="7350265"/>
            <a:ext cx="4286360" cy="18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356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3238" y="441325"/>
            <a:ext cx="11172825" cy="6318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282701"/>
            <a:ext cx="11185525" cy="457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Edit Master text 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04000" y="6356351"/>
            <a:ext cx="15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81715" y="6356351"/>
            <a:ext cx="428636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56379" y="6356351"/>
            <a:ext cx="32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B1617BE-BA58-4B59-88D5-A8C7B239E91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B22E96-42B3-4B38-A6B0-ACF78A860439}"/>
              </a:ext>
            </a:extLst>
          </p:cNvPr>
          <p:cNvPicPr>
            <a:picLocks noChangeAspect="1"/>
          </p:cNvPicPr>
          <p:nvPr userDrawn="1"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38" y="6207214"/>
            <a:ext cx="1246981" cy="28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2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677" r:id="rId9"/>
    <p:sldLayoutId id="2147483678" r:id="rId10"/>
    <p:sldLayoutId id="2147483701" r:id="rId11"/>
    <p:sldLayoutId id="2147483703" r:id="rId12"/>
    <p:sldLayoutId id="2147483715" r:id="rId13"/>
    <p:sldLayoutId id="2147483675" r:id="rId14"/>
    <p:sldLayoutId id="2147483702" r:id="rId15"/>
    <p:sldLayoutId id="2147483704" r:id="rId16"/>
    <p:sldLayoutId id="2147483705" r:id="rId17"/>
    <p:sldLayoutId id="2147483707" r:id="rId18"/>
    <p:sldLayoutId id="2147483708" r:id="rId19"/>
    <p:sldLayoutId id="2147483716" r:id="rId20"/>
    <p:sldLayoutId id="2147483718" r:id="rId21"/>
    <p:sldLayoutId id="2147483711" r:id="rId22"/>
    <p:sldLayoutId id="2147483654" r:id="rId23"/>
    <p:sldLayoutId id="2147483721" r:id="rId24"/>
    <p:sldLayoutId id="2147483722" r:id="rId25"/>
    <p:sldLayoutId id="2147483723" r:id="rId26"/>
    <p:sldLayoutId id="2147483724" r:id="rId27"/>
    <p:sldLayoutId id="2147483725" r:id="rId28"/>
    <p:sldLayoutId id="2147483726" r:id="rId29"/>
    <p:sldLayoutId id="2147483727" r:id="rId30"/>
    <p:sldLayoutId id="2147483728" r:id="rId31"/>
    <p:sldLayoutId id="2147483729" r:id="rId32"/>
    <p:sldLayoutId id="2147483730" r:id="rId33"/>
    <p:sldLayoutId id="2147483719" r:id="rId34"/>
    <p:sldLayoutId id="2147483720" r:id="rId35"/>
    <p:sldLayoutId id="2147483712" r:id="rId36"/>
    <p:sldLayoutId id="2147483713" r:id="rId37"/>
    <p:sldLayoutId id="2147483714" r:id="rId38"/>
    <p:sldLayoutId id="2147483672" r:id="rId39"/>
    <p:sldLayoutId id="2147483731" r:id="rId40"/>
  </p:sldLayoutIdLst>
  <p:hf hdr="0" ftr="0" dt="0"/>
  <p:txStyles>
    <p:titleStyle>
      <a:lvl1pPr algn="l" defTabSz="685800" rtl="0" eaLnBrk="1" latinLnBrk="0" hangingPunct="1">
        <a:lnSpc>
          <a:spcPct val="86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Tx/>
        <a:buNone/>
        <a:defRPr sz="1600" b="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198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•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396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–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•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792000" indent="-198000" algn="l" defTabSz="6858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Intrum Sans" panose="00000500000000000000" pitchFamily="50" charset="0"/>
        <a:buChar char="–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990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6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84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82000" indent="-19800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317" userDrawn="1">
          <p15:clr>
            <a:srgbClr val="F26B43"/>
          </p15:clr>
        </p15:guide>
        <p15:guide id="4" pos="738" userDrawn="1">
          <p15:clr>
            <a:srgbClr val="F26B43"/>
          </p15:clr>
        </p15:guide>
        <p15:guide id="5" pos="919" userDrawn="1">
          <p15:clr>
            <a:srgbClr val="F26B43"/>
          </p15:clr>
        </p15:guide>
        <p15:guide id="6" pos="1340" userDrawn="1">
          <p15:clr>
            <a:srgbClr val="F26B43"/>
          </p15:clr>
        </p15:guide>
        <p15:guide id="7" pos="1521" userDrawn="1">
          <p15:clr>
            <a:srgbClr val="F26B43"/>
          </p15:clr>
        </p15:guide>
        <p15:guide id="8" pos="1942" userDrawn="1">
          <p15:clr>
            <a:srgbClr val="F26B43"/>
          </p15:clr>
        </p15:guide>
        <p15:guide id="9" pos="2124" userDrawn="1">
          <p15:clr>
            <a:srgbClr val="F26B43"/>
          </p15:clr>
        </p15:guide>
        <p15:guide id="10" pos="2544" userDrawn="1">
          <p15:clr>
            <a:srgbClr val="F26B43"/>
          </p15:clr>
        </p15:guide>
        <p15:guide id="11" pos="2726" userDrawn="1">
          <p15:clr>
            <a:srgbClr val="F26B43"/>
          </p15:clr>
        </p15:guide>
        <p15:guide id="12" pos="3147" userDrawn="1">
          <p15:clr>
            <a:srgbClr val="F26B43"/>
          </p15:clr>
        </p15:guide>
        <p15:guide id="13" pos="3328" userDrawn="1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30" userDrawn="1">
          <p15:clr>
            <a:srgbClr val="F26B43"/>
          </p15:clr>
        </p15:guide>
        <p15:guide id="16" pos="4351" userDrawn="1">
          <p15:clr>
            <a:srgbClr val="F26B43"/>
          </p15:clr>
        </p15:guide>
        <p15:guide id="17" pos="4532" userDrawn="1">
          <p15:clr>
            <a:srgbClr val="F26B43"/>
          </p15:clr>
        </p15:guide>
        <p15:guide id="18" pos="4953" userDrawn="1">
          <p15:clr>
            <a:srgbClr val="F26B43"/>
          </p15:clr>
        </p15:guide>
        <p15:guide id="19" pos="5135" userDrawn="1">
          <p15:clr>
            <a:srgbClr val="F26B43"/>
          </p15:clr>
        </p15:guide>
        <p15:guide id="20" pos="5555" userDrawn="1">
          <p15:clr>
            <a:srgbClr val="F26B43"/>
          </p15:clr>
        </p15:guide>
        <p15:guide id="21" pos="5737" userDrawn="1">
          <p15:clr>
            <a:srgbClr val="F26B43"/>
          </p15:clr>
        </p15:guide>
        <p15:guide id="22" pos="6158" userDrawn="1">
          <p15:clr>
            <a:srgbClr val="F26B43"/>
          </p15:clr>
        </p15:guide>
        <p15:guide id="23" pos="6339" userDrawn="1">
          <p15:clr>
            <a:srgbClr val="F26B43"/>
          </p15:clr>
        </p15:guide>
        <p15:guide id="24" pos="6760" userDrawn="1">
          <p15:clr>
            <a:srgbClr val="F26B43"/>
          </p15:clr>
        </p15:guide>
        <p15:guide id="25" pos="6941" userDrawn="1">
          <p15:clr>
            <a:srgbClr val="F26B43"/>
          </p15:clr>
        </p15:guide>
        <p15:guide id="26" pos="7362" userDrawn="1">
          <p15:clr>
            <a:srgbClr val="F26B43"/>
          </p15:clr>
        </p15:guide>
        <p15:guide id="27" orient="horz" userDrawn="1">
          <p15:clr>
            <a:srgbClr val="F26B43"/>
          </p15:clr>
        </p15:guide>
        <p15:guide id="28" orient="horz" pos="4320" userDrawn="1">
          <p15:clr>
            <a:srgbClr val="F26B43"/>
          </p15:clr>
        </p15:guide>
        <p15:guide id="29" orient="horz" pos="816" userDrawn="1">
          <p15:clr>
            <a:srgbClr val="F26B43"/>
          </p15:clr>
        </p15:guide>
        <p15:guide id="30" orient="horz" pos="1397" userDrawn="1">
          <p15:clr>
            <a:srgbClr val="F26B43"/>
          </p15:clr>
        </p15:guide>
        <p15:guide id="31" orient="horz" pos="1578" userDrawn="1">
          <p15:clr>
            <a:srgbClr val="F26B43"/>
          </p15:clr>
        </p15:guide>
        <p15:guide id="32" orient="horz" pos="2160" userDrawn="1">
          <p15:clr>
            <a:srgbClr val="F26B43"/>
          </p15:clr>
        </p15:guide>
        <p15:guide id="33" orient="horz" pos="2341" userDrawn="1">
          <p15:clr>
            <a:srgbClr val="F26B43"/>
          </p15:clr>
        </p15:guide>
        <p15:guide id="34" orient="horz" pos="2922" userDrawn="1">
          <p15:clr>
            <a:srgbClr val="F26B43"/>
          </p15:clr>
        </p15:guide>
        <p15:guide id="35" orient="horz" pos="3103" userDrawn="1">
          <p15:clr>
            <a:srgbClr val="F26B43"/>
          </p15:clr>
        </p15:guide>
        <p15:guide id="36" orient="horz" pos="3685" userDrawn="1">
          <p15:clr>
            <a:srgbClr val="F26B43"/>
          </p15:clr>
        </p15:guide>
        <p15:guide id="37" orient="horz" pos="686" userDrawn="1">
          <p15:clr>
            <a:srgbClr val="F26B43"/>
          </p15:clr>
        </p15:guide>
        <p15:guide id="38" orient="horz" pos="278" userDrawn="1">
          <p15:clr>
            <a:srgbClr val="F26B43"/>
          </p15:clr>
        </p15:guide>
        <p15:guide id="39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slide" Target="slide3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slide" Target="slide4.x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Relationship Id="rId6" Type="http://schemas.openxmlformats.org/officeDocument/2006/relationships/image" Target="../media/image18.jpe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.xml"/><Relationship Id="rId6" Type="http://schemas.openxmlformats.org/officeDocument/2006/relationships/image" Target="../media/image21.emf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2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43780-6377-EDCD-0129-150C143D6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238" y="1378362"/>
            <a:ext cx="11172825" cy="15621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v-SE"/>
              <a:t>Synkronisera </a:t>
            </a:r>
            <a:br>
              <a:rPr lang="sv-SE"/>
            </a:br>
            <a:r>
              <a:rPr lang="sv-SE"/>
              <a:t>Google Authenticator </a:t>
            </a:r>
            <a:br>
              <a:rPr lang="sv-SE"/>
            </a:br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B8ED0C-6D9A-BB2B-009C-E7B92F61DD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238" y="3334357"/>
            <a:ext cx="11172825" cy="1166364"/>
          </a:xfrm>
        </p:spPr>
        <p:txBody>
          <a:bodyPr>
            <a:normAutofit/>
          </a:bodyPr>
          <a:lstStyle/>
          <a:p>
            <a:r>
              <a:rPr lang="sv-SE" sz="1900"/>
              <a:t>Guide för att tidssynkronisera Google Authenticator</a:t>
            </a:r>
            <a:br>
              <a:rPr lang="sv-SE" sz="1900"/>
            </a:br>
            <a:endParaRPr lang="sv-SE" sz="2000"/>
          </a:p>
        </p:txBody>
      </p:sp>
    </p:spTree>
    <p:extLst>
      <p:ext uri="{BB962C8B-B14F-4D97-AF65-F5344CB8AC3E}">
        <p14:creationId xmlns:p14="http://schemas.microsoft.com/office/powerpoint/2010/main" val="2615209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AE0D7AB-0E5A-48A4-3FDA-247BB7532AA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rgbClr val="EA4278"/>
                </a:solidFill>
              </a:rPr>
              <a:t>Välj mobil</a:t>
            </a:r>
            <a:endParaRPr lang="en-US">
              <a:solidFill>
                <a:srgbClr val="EA4278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190083-4F14-62E1-95D1-4F01C74ECDDA}"/>
              </a:ext>
            </a:extLst>
          </p:cNvPr>
          <p:cNvSpPr txBox="1"/>
          <p:nvPr/>
        </p:nvSpPr>
        <p:spPr>
          <a:xfrm>
            <a:off x="503238" y="1874103"/>
            <a:ext cx="6382196" cy="55399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600" b="1"/>
              <a:t>Tryck</a:t>
            </a:r>
            <a:r>
              <a:rPr lang="sv-SE" sz="1400"/>
              <a:t> på det alternativet du vill använda</a:t>
            </a:r>
            <a:br>
              <a:rPr lang="sv-SE" sz="1400"/>
            </a:br>
            <a:r>
              <a:rPr lang="sv-SE" sz="1400"/>
              <a:t>för att komma till rätt del i manualen</a:t>
            </a:r>
            <a:endParaRPr lang="sv-SE" sz="1400" dirty="0"/>
          </a:p>
        </p:txBody>
      </p:sp>
      <p:sp>
        <p:nvSpPr>
          <p:cNvPr id="2" name="Rectangle: Rounded Corners 1">
            <a:hlinkClick r:id="rId6" action="ppaction://hlinksldjump"/>
            <a:extLst>
              <a:ext uri="{FF2B5EF4-FFF2-40B4-BE49-F238E27FC236}">
                <a16:creationId xmlns:a16="http://schemas.microsoft.com/office/drawing/2014/main" id="{164E6046-240C-D628-DB52-76E31CA313E1}"/>
              </a:ext>
            </a:extLst>
          </p:cNvPr>
          <p:cNvSpPr/>
          <p:nvPr/>
        </p:nvSpPr>
        <p:spPr>
          <a:xfrm>
            <a:off x="6453236" y="3350941"/>
            <a:ext cx="2200636" cy="763407"/>
          </a:xfrm>
          <a:prstGeom prst="roundRect">
            <a:avLst/>
          </a:prstGeom>
          <a:solidFill>
            <a:srgbClr val="1D527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9747A2-FCE8-3971-3E8B-9CD60A230D29}"/>
              </a:ext>
            </a:extLst>
          </p:cNvPr>
          <p:cNvSpPr txBox="1"/>
          <p:nvPr/>
        </p:nvSpPr>
        <p:spPr>
          <a:xfrm>
            <a:off x="6701260" y="3409082"/>
            <a:ext cx="1962551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3600" b="1">
                <a:solidFill>
                  <a:schemeClr val="bg1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Android</a:t>
            </a:r>
            <a:endParaRPr lang="sv-SE" sz="3600" b="1" dirty="0">
              <a:solidFill>
                <a:schemeClr val="bg1"/>
              </a:solidFill>
            </a:endParaRPr>
          </a:p>
        </p:txBody>
      </p:sp>
      <p:sp>
        <p:nvSpPr>
          <p:cNvPr id="13" name="Rectangle: Rounded Corners 12">
            <a:hlinkClick r:id="rId7" action="ppaction://hlinksldjump"/>
            <a:extLst>
              <a:ext uri="{FF2B5EF4-FFF2-40B4-BE49-F238E27FC236}">
                <a16:creationId xmlns:a16="http://schemas.microsoft.com/office/drawing/2014/main" id="{6DBCFFE0-0C82-3864-53A5-B7FE15452042}"/>
              </a:ext>
            </a:extLst>
          </p:cNvPr>
          <p:cNvSpPr/>
          <p:nvPr/>
        </p:nvSpPr>
        <p:spPr>
          <a:xfrm>
            <a:off x="3551010" y="3350941"/>
            <a:ext cx="2200636" cy="763407"/>
          </a:xfrm>
          <a:prstGeom prst="roundRect">
            <a:avLst/>
          </a:prstGeom>
          <a:solidFill>
            <a:srgbClr val="EDD0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6E7A2F-2045-865A-F27B-0924F72756EB}"/>
              </a:ext>
            </a:extLst>
          </p:cNvPr>
          <p:cNvSpPr txBox="1"/>
          <p:nvPr/>
        </p:nvSpPr>
        <p:spPr>
          <a:xfrm>
            <a:off x="3958059" y="3409082"/>
            <a:ext cx="1863160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3600" b="1"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Iphone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630528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rgbClr val="EDD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Iphone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A0097C-DFD8-A5E2-2D19-DD73F22D4C2E}"/>
              </a:ext>
            </a:extLst>
          </p:cNvPr>
          <p:cNvSpPr txBox="1"/>
          <p:nvPr/>
        </p:nvSpPr>
        <p:spPr>
          <a:xfrm>
            <a:off x="883833" y="1515505"/>
            <a:ext cx="2594473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Säkerställ att din mobil har nät.</a:t>
            </a:r>
          </a:p>
          <a:p>
            <a:pPr defTabSz="914400"/>
            <a:r>
              <a:rPr lang="sv-SE" sz="1400"/>
              <a:t>Gå till telefonens Inställningar.</a:t>
            </a:r>
          </a:p>
          <a:p>
            <a:pPr defTabSz="914400"/>
            <a:r>
              <a:rPr lang="sv-SE" sz="1400"/>
              <a:t>Välj </a:t>
            </a:r>
            <a:r>
              <a:rPr lang="sv-SE" sz="1400" u="sng"/>
              <a:t>Allmänt.</a:t>
            </a:r>
            <a:endParaRPr lang="sv-SE" sz="1400" b="1" u="sng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4A78829-275C-8FBF-7FD6-3E670A1FFB93}"/>
              </a:ext>
            </a:extLst>
          </p:cNvPr>
          <p:cNvSpPr/>
          <p:nvPr/>
        </p:nvSpPr>
        <p:spPr>
          <a:xfrm>
            <a:off x="503235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1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05FB78-E7E5-C14A-F9E5-ED0A78E073A7}"/>
              </a:ext>
            </a:extLst>
          </p:cNvPr>
          <p:cNvSpPr txBox="1"/>
          <p:nvPr/>
        </p:nvSpPr>
        <p:spPr>
          <a:xfrm>
            <a:off x="4980085" y="1515505"/>
            <a:ext cx="3089717" cy="3077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Välj </a:t>
            </a:r>
            <a:r>
              <a:rPr lang="sv-SE" sz="1400" u="sng"/>
              <a:t>Datum &amp; Tid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DBFA44E-F0F2-2495-CF80-051ACCCF0565}"/>
              </a:ext>
            </a:extLst>
          </p:cNvPr>
          <p:cNvSpPr/>
          <p:nvPr/>
        </p:nvSpPr>
        <p:spPr>
          <a:xfrm>
            <a:off x="4599488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2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1026" name="Picture 2" descr="iPhone Basics: Security and General Settings">
            <a:extLst>
              <a:ext uri="{FF2B5EF4-FFF2-40B4-BE49-F238E27FC236}">
                <a16:creationId xmlns:a16="http://schemas.microsoft.com/office/drawing/2014/main" id="{057AB5F8-588F-501A-D949-DF3D7C19E2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1451"/>
          <a:stretch/>
        </p:blipFill>
        <p:spPr bwMode="auto">
          <a:xfrm>
            <a:off x="769034" y="2587556"/>
            <a:ext cx="2331216" cy="32540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tting date and time on your Apple iPhone 12 Pro Max iOS 16.0 | EE">
            <a:extLst>
              <a:ext uri="{FF2B5EF4-FFF2-40B4-BE49-F238E27FC236}">
                <a16:creationId xmlns:a16="http://schemas.microsoft.com/office/drawing/2014/main" id="{283B5AD6-D340-1A44-34A2-8A72073DF3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2" b="27001"/>
          <a:stretch/>
        </p:blipFill>
        <p:spPr bwMode="auto">
          <a:xfrm>
            <a:off x="4614265" y="2587556"/>
            <a:ext cx="2223394" cy="32540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G_0802">
            <a:extLst>
              <a:ext uri="{FF2B5EF4-FFF2-40B4-BE49-F238E27FC236}">
                <a16:creationId xmlns:a16="http://schemas.microsoft.com/office/drawing/2014/main" id="{B7275F73-88CA-CF20-A8A4-BD44C2E284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6790"/>
          <a:stretch/>
        </p:blipFill>
        <p:spPr bwMode="auto">
          <a:xfrm>
            <a:off x="8526600" y="2615134"/>
            <a:ext cx="2184486" cy="32264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460B654-D5FD-A9F6-81A9-BCCD01518707}"/>
              </a:ext>
            </a:extLst>
          </p:cNvPr>
          <p:cNvSpPr/>
          <p:nvPr/>
        </p:nvSpPr>
        <p:spPr>
          <a:xfrm>
            <a:off x="805696" y="4831687"/>
            <a:ext cx="734302" cy="234235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4B5B916-09EF-76E3-C891-947E16D6DAFC}"/>
              </a:ext>
            </a:extLst>
          </p:cNvPr>
          <p:cNvSpPr/>
          <p:nvPr/>
        </p:nvSpPr>
        <p:spPr>
          <a:xfrm>
            <a:off x="4701727" y="5360929"/>
            <a:ext cx="734302" cy="234235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7544DAF-99EB-DA49-CF67-9F4152954FEC}"/>
              </a:ext>
            </a:extLst>
          </p:cNvPr>
          <p:cNvSpPr/>
          <p:nvPr/>
        </p:nvSpPr>
        <p:spPr>
          <a:xfrm>
            <a:off x="8526599" y="3853543"/>
            <a:ext cx="2141327" cy="298174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D3DCD9-3D95-9DD7-F97F-21E278EDCF5E}"/>
              </a:ext>
            </a:extLst>
          </p:cNvPr>
          <p:cNvSpPr txBox="1"/>
          <p:nvPr/>
        </p:nvSpPr>
        <p:spPr>
          <a:xfrm>
            <a:off x="8450399" y="1515505"/>
            <a:ext cx="3089717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Bocka i </a:t>
            </a:r>
            <a:r>
              <a:rPr lang="sv-SE" sz="1400" u="sng"/>
              <a:t>Ställ in automatiskt</a:t>
            </a:r>
          </a:p>
          <a:p>
            <a:pPr defTabSz="914400"/>
            <a:r>
              <a:rPr lang="sv-SE" sz="1400"/>
              <a:t>Om det redan är bockat så bocka ur, vänta några sekunder och bocka i igen</a:t>
            </a:r>
            <a:endParaRPr lang="sv-SE" sz="1400" b="1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13AB6AA-2E3C-B2A1-CD41-03F93951473B}"/>
              </a:ext>
            </a:extLst>
          </p:cNvPr>
          <p:cNvSpPr/>
          <p:nvPr/>
        </p:nvSpPr>
        <p:spPr>
          <a:xfrm>
            <a:off x="8069802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3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621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980B1DA-A621-107A-FEBA-13BB2DCBA6C1}"/>
              </a:ext>
            </a:extLst>
          </p:cNvPr>
          <p:cNvSpPr/>
          <p:nvPr/>
        </p:nvSpPr>
        <p:spPr>
          <a:xfrm>
            <a:off x="0" y="0"/>
            <a:ext cx="12192000" cy="1202076"/>
          </a:xfrm>
          <a:prstGeom prst="rect">
            <a:avLst/>
          </a:prstGeom>
          <a:solidFill>
            <a:srgbClr val="1D52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D1D241F-13E7-452A-9FDA-EBF4244D6E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44" imgH="443" progId="TCLayout.ActiveDocument.1">
                  <p:embed/>
                </p:oleObj>
              </mc:Choice>
              <mc:Fallback>
                <p:oleObj name="think-cell Slide" r:id="rId4" imgW="444" imgH="44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D1D241F-13E7-452A-9FDA-EBF4244D6E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>
            <a:extLst>
              <a:ext uri="{FF2B5EF4-FFF2-40B4-BE49-F238E27FC236}">
                <a16:creationId xmlns:a16="http://schemas.microsoft.com/office/drawing/2014/main" id="{E5BF7BA2-EF31-0F36-9CFC-D6D200DB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solidFill>
                  <a:schemeClr val="bg1"/>
                </a:solidFill>
              </a:rPr>
              <a:t>Android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A0097C-DFD8-A5E2-2D19-DD73F22D4C2E}"/>
              </a:ext>
            </a:extLst>
          </p:cNvPr>
          <p:cNvSpPr txBox="1"/>
          <p:nvPr/>
        </p:nvSpPr>
        <p:spPr>
          <a:xfrm>
            <a:off x="883833" y="1515505"/>
            <a:ext cx="3615330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Säkerställ att din mobil har nät.</a:t>
            </a:r>
          </a:p>
          <a:p>
            <a:pPr defTabSz="914400"/>
            <a:r>
              <a:rPr lang="sv-SE" sz="1400"/>
              <a:t>Gå in under de tre strecken i vänstra hörnet.</a:t>
            </a:r>
          </a:p>
          <a:p>
            <a:pPr defTabSz="914400"/>
            <a:r>
              <a:rPr lang="sv-SE" sz="1400"/>
              <a:t>Välj </a:t>
            </a:r>
            <a:r>
              <a:rPr lang="sv-SE" sz="1400" u="sng"/>
              <a:t>Inställningar.</a:t>
            </a:r>
            <a:endParaRPr lang="sv-SE" sz="1400" b="1" u="sng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4A78829-275C-8FBF-7FD6-3E670A1FFB93}"/>
              </a:ext>
            </a:extLst>
          </p:cNvPr>
          <p:cNvSpPr/>
          <p:nvPr/>
        </p:nvSpPr>
        <p:spPr>
          <a:xfrm>
            <a:off x="503235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1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3468C2-7023-CB9A-9DF7-7B881E7F795D}"/>
              </a:ext>
            </a:extLst>
          </p:cNvPr>
          <p:cNvSpPr txBox="1"/>
          <p:nvPr/>
        </p:nvSpPr>
        <p:spPr>
          <a:xfrm>
            <a:off x="6320651" y="1515505"/>
            <a:ext cx="2946739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defTabSz="914400"/>
            <a:r>
              <a:rPr lang="sv-SE" sz="1400"/>
              <a:t>Välj </a:t>
            </a:r>
            <a:r>
              <a:rPr lang="sv-SE" sz="1400" u="sng"/>
              <a:t>Tidskorrigering för koder</a:t>
            </a:r>
            <a:r>
              <a:rPr lang="sv-SE" sz="1400" i="1"/>
              <a:t>.</a:t>
            </a:r>
          </a:p>
          <a:p>
            <a:pPr defTabSz="914400"/>
            <a:r>
              <a:rPr lang="sv-SE" sz="1400"/>
              <a:t>Välj </a:t>
            </a:r>
            <a:r>
              <a:rPr lang="sv-SE" sz="1400" u="sng"/>
              <a:t>Synkronisera nu.</a:t>
            </a:r>
            <a:endParaRPr lang="sv-SE" sz="1400" b="1" u="sng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1C52EEB-0102-1D6E-C937-D96C8DB14C1E}"/>
              </a:ext>
            </a:extLst>
          </p:cNvPr>
          <p:cNvSpPr/>
          <p:nvPr/>
        </p:nvSpPr>
        <p:spPr>
          <a:xfrm>
            <a:off x="5940053" y="1535463"/>
            <a:ext cx="265799" cy="265799"/>
          </a:xfrm>
          <a:prstGeom prst="ellipse">
            <a:avLst/>
          </a:prstGeom>
          <a:solidFill>
            <a:srgbClr val="EA42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>
                <a:solidFill>
                  <a:schemeClr val="bg1"/>
                </a:solidFill>
              </a:rPr>
              <a:t>2</a:t>
            </a:r>
            <a:endParaRPr lang="sv-SE" sz="1400" b="1" dirty="0" err="1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76BDD3-D06E-78CD-D4BA-DBF9F636362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759" b="56693"/>
          <a:stretch/>
        </p:blipFill>
        <p:spPr>
          <a:xfrm>
            <a:off x="636134" y="2472266"/>
            <a:ext cx="3543012" cy="457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75883B-B416-12A2-4A28-CB4B8F3113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134" y="3147563"/>
            <a:ext cx="3543012" cy="26323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CA74369-5A6F-9144-94B4-F49822178DFD}"/>
              </a:ext>
            </a:extLst>
          </p:cNvPr>
          <p:cNvSpPr/>
          <p:nvPr/>
        </p:nvSpPr>
        <p:spPr>
          <a:xfrm>
            <a:off x="634967" y="2550664"/>
            <a:ext cx="265800" cy="265799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BFA6B53-C24C-AEE9-D889-6ADB8788700F}"/>
              </a:ext>
            </a:extLst>
          </p:cNvPr>
          <p:cNvSpPr/>
          <p:nvPr/>
        </p:nvSpPr>
        <p:spPr>
          <a:xfrm>
            <a:off x="701993" y="4568451"/>
            <a:ext cx="869080" cy="234235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F732B63-3858-AD9D-2F45-75A43553AD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7628" y="2469762"/>
            <a:ext cx="3776263" cy="12864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11BC054-7BDF-19E4-FB45-2A00144B06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7629" y="4067293"/>
            <a:ext cx="3784318" cy="17125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0468342-F71C-B5D7-04B9-8BF553C5A95C}"/>
              </a:ext>
            </a:extLst>
          </p:cNvPr>
          <p:cNvSpPr/>
          <p:nvPr/>
        </p:nvSpPr>
        <p:spPr>
          <a:xfrm>
            <a:off x="6104966" y="3222491"/>
            <a:ext cx="2321858" cy="403432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8D5EAFF-1592-A638-B17A-9E3B12F65BD6}"/>
              </a:ext>
            </a:extLst>
          </p:cNvPr>
          <p:cNvSpPr/>
          <p:nvPr/>
        </p:nvSpPr>
        <p:spPr>
          <a:xfrm>
            <a:off x="6104966" y="4715425"/>
            <a:ext cx="1362636" cy="403432"/>
          </a:xfrm>
          <a:prstGeom prst="roundRect">
            <a:avLst/>
          </a:prstGeom>
          <a:noFill/>
          <a:ln w="19050">
            <a:solidFill>
              <a:srgbClr val="EA4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099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74692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Intrum">
  <a:themeElements>
    <a:clrScheme name="Intrum Nya färgerna">
      <a:dk1>
        <a:sysClr val="windowText" lastClr="000000"/>
      </a:dk1>
      <a:lt1>
        <a:sysClr val="window" lastClr="FFFFFF"/>
      </a:lt1>
      <a:dk2>
        <a:srgbClr val="7C7A7A"/>
      </a:dk2>
      <a:lt2>
        <a:srgbClr val="FFFFFF"/>
      </a:lt2>
      <a:accent1>
        <a:srgbClr val="7C7A7A"/>
      </a:accent1>
      <a:accent2>
        <a:srgbClr val="674E74"/>
      </a:accent2>
      <a:accent3>
        <a:srgbClr val="35707F"/>
      </a:accent3>
      <a:accent4>
        <a:srgbClr val="9E366B"/>
      </a:accent4>
      <a:accent5>
        <a:srgbClr val="29577E"/>
      </a:accent5>
      <a:accent6>
        <a:srgbClr val="3DA8AA"/>
      </a:accent6>
      <a:hlink>
        <a:srgbClr val="0563C1"/>
      </a:hlink>
      <a:folHlink>
        <a:srgbClr val="954F72"/>
      </a:folHlink>
    </a:clrScheme>
    <a:fontScheme name="Intrum Sans">
      <a:majorFont>
        <a:latin typeface="Intrum Sans"/>
        <a:ea typeface=""/>
        <a:cs typeface=""/>
      </a:majorFont>
      <a:minorFont>
        <a:latin typeface="Intru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BFE2F4"/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Light Gray">
      <a:srgbClr val="DBD7D2"/>
    </a:custClr>
    <a:custClr name="Light Purple">
      <a:srgbClr val="EDD0E1"/>
    </a:custClr>
    <a:custClr name="Light Petrol">
      <a:srgbClr val="C7E4E2"/>
    </a:custClr>
    <a:custClr name="Light Red">
      <a:srgbClr val="FBCFC9"/>
    </a:custClr>
    <a:custClr name="Light Blue">
      <a:srgbClr val="BFE2F4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Grey">
      <a:srgbClr val="ABA8A6"/>
    </a:custClr>
    <a:custClr name="Purple">
      <a:srgbClr val="8E5C96"/>
    </a:custClr>
    <a:custClr name="Petrol">
      <a:srgbClr val="00A0A6"/>
    </a:custClr>
    <a:custClr name="Red">
      <a:srgbClr val="EA4278"/>
    </a:custClr>
    <a:custClr name="Blue">
      <a:srgbClr val="007CCB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Gray">
      <a:srgbClr val="7C7A7A"/>
    </a:custClr>
    <a:custClr name="Dark Purple">
      <a:srgbClr val="634274"/>
    </a:custClr>
    <a:custClr name="Dark Petrol">
      <a:srgbClr val="005969"/>
    </a:custClr>
    <a:custClr name="Dark Red">
      <a:srgbClr val="993062"/>
    </a:custClr>
    <a:custClr name="Dark Blue">
      <a:srgbClr val="1D527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Intrum.potx" id="{BF6376A6-909C-4B54-AFD2-6649439B08AB}" vid="{EDBFB38C-2DC6-4E1D-B24A-C7A2FC2E048E}"/>
    </a:ext>
  </a:extLst>
</a:theme>
</file>

<file path=ppt/theme/theme2.xml><?xml version="1.0" encoding="utf-8"?>
<a:theme xmlns:a="http://schemas.openxmlformats.org/drawingml/2006/main" name="Default">
  <a:themeElements>
    <a:clrScheme name="Intrum">
      <a:dk1>
        <a:sysClr val="windowText" lastClr="000000"/>
      </a:dk1>
      <a:lt1>
        <a:sysClr val="window" lastClr="FFFFFF"/>
      </a:lt1>
      <a:dk2>
        <a:srgbClr val="7C7A7A"/>
      </a:dk2>
      <a:lt2>
        <a:srgbClr val="FFFFFF"/>
      </a:lt2>
      <a:accent1>
        <a:srgbClr val="7C7A7A"/>
      </a:accent1>
      <a:accent2>
        <a:srgbClr val="674E74"/>
      </a:accent2>
      <a:accent3>
        <a:srgbClr val="35707F"/>
      </a:accent3>
      <a:accent4>
        <a:srgbClr val="9E366B"/>
      </a:accent4>
      <a:accent5>
        <a:srgbClr val="29577E"/>
      </a:accent5>
      <a:accent6>
        <a:srgbClr val="3DA8AA"/>
      </a:accent6>
      <a:hlink>
        <a:srgbClr val="0563C1"/>
      </a:hlink>
      <a:folHlink>
        <a:srgbClr val="954F72"/>
      </a:folHlink>
    </a:clrScheme>
    <a:fontScheme name="Intrum Sans">
      <a:majorFont>
        <a:latin typeface="Intrum Sans"/>
        <a:ea typeface=""/>
        <a:cs typeface=""/>
      </a:majorFont>
      <a:minorFont>
        <a:latin typeface="Intru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ght Gray">
      <a:srgbClr val="DBD7D2"/>
    </a:custClr>
    <a:custClr name="Light Purple">
      <a:srgbClr val="EDD0E1"/>
    </a:custClr>
    <a:custClr name="Light Petrol">
      <a:srgbClr val="C7E4E2"/>
    </a:custClr>
    <a:custClr name="Light Red">
      <a:srgbClr val="FBCFC9"/>
    </a:custClr>
    <a:custClr name="Light Blue">
      <a:srgbClr val="BFE2F4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Grey">
      <a:srgbClr val="ABA8A6"/>
    </a:custClr>
    <a:custClr name="Purple">
      <a:srgbClr val="8E5C96"/>
    </a:custClr>
    <a:custClr name="Petrol">
      <a:srgbClr val="00A0A6"/>
    </a:custClr>
    <a:custClr name="Red">
      <a:srgbClr val="EA4278"/>
    </a:custClr>
    <a:custClr name="Blue">
      <a:srgbClr val="007CCB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Gray">
      <a:srgbClr val="7C7A7A"/>
    </a:custClr>
    <a:custClr name="Dark Purple">
      <a:srgbClr val="634274"/>
    </a:custClr>
    <a:custClr name="Dark Petrol">
      <a:srgbClr val="005969"/>
    </a:custClr>
    <a:custClr name="Dark Red">
      <a:srgbClr val="993062"/>
    </a:custClr>
    <a:custClr name="Dark Blue">
      <a:srgbClr val="1D527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Default" id="{C87DB9DA-02A5-4140-BC65-5F528FB97C53}" vid="{F1766795-0814-4FFD-B318-26DA62B63690}"/>
    </a:ext>
  </a:extLst>
</a:theme>
</file>

<file path=ppt/theme/theme3.xml><?xml version="1.0" encoding="utf-8"?>
<a:theme xmlns:a="http://schemas.openxmlformats.org/drawingml/2006/main" name="Default">
  <a:themeElements>
    <a:clrScheme name="Intrum">
      <a:dk1>
        <a:sysClr val="windowText" lastClr="000000"/>
      </a:dk1>
      <a:lt1>
        <a:sysClr val="window" lastClr="FFFFFF"/>
      </a:lt1>
      <a:dk2>
        <a:srgbClr val="7C7A7A"/>
      </a:dk2>
      <a:lt2>
        <a:srgbClr val="FFFFFF"/>
      </a:lt2>
      <a:accent1>
        <a:srgbClr val="7C7A7A"/>
      </a:accent1>
      <a:accent2>
        <a:srgbClr val="674E74"/>
      </a:accent2>
      <a:accent3>
        <a:srgbClr val="35707F"/>
      </a:accent3>
      <a:accent4>
        <a:srgbClr val="9E366B"/>
      </a:accent4>
      <a:accent5>
        <a:srgbClr val="29577E"/>
      </a:accent5>
      <a:accent6>
        <a:srgbClr val="3DA8AA"/>
      </a:accent6>
      <a:hlink>
        <a:srgbClr val="0563C1"/>
      </a:hlink>
      <a:folHlink>
        <a:srgbClr val="954F72"/>
      </a:folHlink>
    </a:clrScheme>
    <a:fontScheme name="Intrum Sans">
      <a:majorFont>
        <a:latin typeface="Intrum Sans"/>
        <a:ea typeface=""/>
        <a:cs typeface=""/>
      </a:majorFont>
      <a:minorFont>
        <a:latin typeface="Intru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ght Gray">
      <a:srgbClr val="DBD7D2"/>
    </a:custClr>
    <a:custClr name="Light Purple">
      <a:srgbClr val="EDD0E1"/>
    </a:custClr>
    <a:custClr name="Light Petrol">
      <a:srgbClr val="C7E4E2"/>
    </a:custClr>
    <a:custClr name="Light Red">
      <a:srgbClr val="FBCFC9"/>
    </a:custClr>
    <a:custClr name="Light Blue">
      <a:srgbClr val="BFE2F4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Grey">
      <a:srgbClr val="ABA8A6"/>
    </a:custClr>
    <a:custClr name="Purple">
      <a:srgbClr val="8E5C96"/>
    </a:custClr>
    <a:custClr name="Petrol">
      <a:srgbClr val="00A0A6"/>
    </a:custClr>
    <a:custClr name="Red">
      <a:srgbClr val="EA4278"/>
    </a:custClr>
    <a:custClr name="Blue">
      <a:srgbClr val="007CCB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 name="Dark Gray">
      <a:srgbClr val="7C7A7A"/>
    </a:custClr>
    <a:custClr name="Dark Purple">
      <a:srgbClr val="634274"/>
    </a:custClr>
    <a:custClr name="Dark Petrol">
      <a:srgbClr val="005969"/>
    </a:custClr>
    <a:custClr name="Dark Red">
      <a:srgbClr val="993062"/>
    </a:custClr>
    <a:custClr name="Dark Blue">
      <a:srgbClr val="1D527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Default" id="{C87DB9DA-02A5-4140-BC65-5F528FB97C53}" vid="{F1766795-0814-4FFD-B318-26DA62B6369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9BBCBF21362E4099AE6C2F27C58737" ma:contentTypeVersion="5" ma:contentTypeDescription="Skapa ett nytt dokument." ma:contentTypeScope="" ma:versionID="47256a31c357198de221c990f03e7199">
  <xsd:schema xmlns:xsd="http://www.w3.org/2001/XMLSchema" xmlns:xs="http://www.w3.org/2001/XMLSchema" xmlns:p="http://schemas.microsoft.com/office/2006/metadata/properties" xmlns:ns2="10c3a147-0d64-46aa-a281-dc97358e8373" targetNamespace="http://schemas.microsoft.com/office/2006/metadata/properties" ma:root="true" ma:fieldsID="c7423f1818a6eee3155d7357ef39dc63" ns2:_="">
    <xsd:import namespace="10c3a147-0d64-46aa-a281-dc97358e83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3a147-0d64-46aa-a281-dc97358e83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B3DE1F-58D7-4D30-BEF9-A3C032B909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AE5D28-D7B9-4717-A071-990CC120C9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3a147-0d64-46aa-a281-dc97358e83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63CCF4-CD88-4E69-A9FE-07DC69A90256}">
  <ds:schemaRefs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b3e4c499-239d-4038-826a-f67e9398af6f}" enabled="0" method="" siteId="{b3e4c499-239d-4038-826a-f67e9398af6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111</Words>
  <Application>Microsoft Office PowerPoint</Application>
  <PresentationFormat>Widescreen</PresentationFormat>
  <Paragraphs>27</Paragraphs>
  <Slides>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Intrum Sans</vt:lpstr>
      <vt:lpstr>Intrum Sans Medium</vt:lpstr>
      <vt:lpstr>Intrum</vt:lpstr>
      <vt:lpstr>think-cell Slide</vt:lpstr>
      <vt:lpstr>Synkronisera  Google Authenticator  </vt:lpstr>
      <vt:lpstr>Välj mobil</vt:lpstr>
      <vt:lpstr>Iphone</vt:lpstr>
      <vt:lpstr>Android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Olivia Reichardt</dc:creator>
  <cp:lastModifiedBy>Olivia Reichardt</cp:lastModifiedBy>
  <cp:revision>1</cp:revision>
  <cp:lastPrinted>2017-05-08T11:48:36Z</cp:lastPrinted>
  <dcterms:created xsi:type="dcterms:W3CDTF">2023-07-17T11:42:18Z</dcterms:created>
  <dcterms:modified xsi:type="dcterms:W3CDTF">2023-07-31T10:43:33Z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0x010100129BBCBF21362E4099AE6C2F27C58737</vt:lpwstr>
  </property>
  <property fmtid="{D5CDD505-2E9C-101B-9397-08002B2CF9AE}" pid="3" name="Order">
    <vt:r8>454000</vt:r8>
  </property>
</Properties>
</file>